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5"/>
  </p:notesMasterIdLst>
  <p:sldIdLst>
    <p:sldId id="256" r:id="rId2"/>
    <p:sldId id="279" r:id="rId3"/>
    <p:sldId id="263" r:id="rId4"/>
    <p:sldId id="257" r:id="rId5"/>
    <p:sldId id="258" r:id="rId6"/>
    <p:sldId id="259" r:id="rId7"/>
    <p:sldId id="260" r:id="rId8"/>
    <p:sldId id="261" r:id="rId9"/>
    <p:sldId id="264" r:id="rId10"/>
    <p:sldId id="265" r:id="rId11"/>
    <p:sldId id="262" r:id="rId12"/>
    <p:sldId id="267" r:id="rId13"/>
    <p:sldId id="268" r:id="rId14"/>
    <p:sldId id="266" r:id="rId15"/>
    <p:sldId id="269" r:id="rId16"/>
    <p:sldId id="271" r:id="rId17"/>
    <p:sldId id="272" r:id="rId18"/>
    <p:sldId id="273" r:id="rId19"/>
    <p:sldId id="274" r:id="rId20"/>
    <p:sldId id="270" r:id="rId21"/>
    <p:sldId id="275" r:id="rId22"/>
    <p:sldId id="276" r:id="rId23"/>
    <p:sldId id="277"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F9FB"/>
    <a:srgbClr val="4657B1"/>
    <a:srgbClr val="FF6E46"/>
    <a:srgbClr val="FAA91E"/>
    <a:srgbClr val="FD6375"/>
    <a:srgbClr val="333951"/>
    <a:srgbClr val="005C66"/>
    <a:srgbClr val="FFF0EC"/>
    <a:srgbClr val="9E002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12"/>
    <p:restoredTop sz="80174"/>
  </p:normalViewPr>
  <p:slideViewPr>
    <p:cSldViewPr snapToGrid="0" snapToObjects="1">
      <p:cViewPr varScale="1">
        <p:scale>
          <a:sx n="55" d="100"/>
          <a:sy n="55" d="100"/>
        </p:scale>
        <p:origin x="1356" y="4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97A4C5-3601-EF4A-9E9C-9D6AEF13E17C}" type="datetimeFigureOut">
              <a:t>5/13/2021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E958A5-B581-0049-95E6-4DF985BDFFFF}" type="slidenum">
              <a:t>‹#›</a:t>
            </a:fld>
            <a:endParaRPr lang="en-US"/>
          </a:p>
        </p:txBody>
      </p:sp>
    </p:spTree>
    <p:extLst>
      <p:ext uri="{BB962C8B-B14F-4D97-AF65-F5344CB8AC3E}">
        <p14:creationId xmlns:p14="http://schemas.microsoft.com/office/powerpoint/2010/main" val="1648165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5E958A5-B581-0049-95E6-4DF985BDFFFF}" type="slidenum">
              <a:t>1</a:t>
            </a:fld>
            <a:endParaRPr lang="en-US"/>
          </a:p>
        </p:txBody>
      </p:sp>
    </p:spTree>
    <p:extLst>
      <p:ext uri="{BB962C8B-B14F-4D97-AF65-F5344CB8AC3E}">
        <p14:creationId xmlns:p14="http://schemas.microsoft.com/office/powerpoint/2010/main" val="1582071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5E958A5-B581-0049-95E6-4DF985BDFFFF}" type="slidenum">
              <a:t>2</a:t>
            </a:fld>
            <a:endParaRPr lang="en-US"/>
          </a:p>
        </p:txBody>
      </p:sp>
    </p:spTree>
    <p:extLst>
      <p:ext uri="{BB962C8B-B14F-4D97-AF65-F5344CB8AC3E}">
        <p14:creationId xmlns:p14="http://schemas.microsoft.com/office/powerpoint/2010/main" val="1780547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5E958A5-B581-0049-95E6-4DF985BDFFFF}" type="slidenum">
              <a:rPr lang="en-US"/>
              <a:t>3</a:t>
            </a:fld>
            <a:endParaRPr lang="en-US"/>
          </a:p>
        </p:txBody>
      </p:sp>
    </p:spTree>
    <p:extLst>
      <p:ext uri="{BB962C8B-B14F-4D97-AF65-F5344CB8AC3E}">
        <p14:creationId xmlns:p14="http://schemas.microsoft.com/office/powerpoint/2010/main" val="3056367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5E958A5-B581-0049-95E6-4DF985BDFFFF}" type="slidenum">
              <a:rPr lang="en-US"/>
              <a:t>19</a:t>
            </a:fld>
            <a:endParaRPr lang="en-US"/>
          </a:p>
        </p:txBody>
      </p:sp>
    </p:spTree>
    <p:extLst>
      <p:ext uri="{BB962C8B-B14F-4D97-AF65-F5344CB8AC3E}">
        <p14:creationId xmlns:p14="http://schemas.microsoft.com/office/powerpoint/2010/main" val="23794870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5E958A5-B581-0049-95E6-4DF985BDFFFF}" type="slidenum">
              <a:rPr lang="en-US"/>
              <a:t>20</a:t>
            </a:fld>
            <a:endParaRPr lang="en-US"/>
          </a:p>
        </p:txBody>
      </p:sp>
    </p:spTree>
    <p:extLst>
      <p:ext uri="{BB962C8B-B14F-4D97-AF65-F5344CB8AC3E}">
        <p14:creationId xmlns:p14="http://schemas.microsoft.com/office/powerpoint/2010/main" val="22032433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E958A5-B581-0049-95E6-4DF985BDFFFF}" type="slidenum">
              <a:t>23</a:t>
            </a:fld>
            <a:endParaRPr lang="en-US"/>
          </a:p>
        </p:txBody>
      </p:sp>
    </p:spTree>
    <p:extLst>
      <p:ext uri="{BB962C8B-B14F-4D97-AF65-F5344CB8AC3E}">
        <p14:creationId xmlns:p14="http://schemas.microsoft.com/office/powerpoint/2010/main" val="3265878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Logo">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32E9E0D-3D9F-DA44-9C25-AD5AB1C4CDCE}"/>
              </a:ext>
            </a:extLst>
          </p:cNvPr>
          <p:cNvSpPr/>
          <p:nvPr userDrawn="1"/>
        </p:nvSpPr>
        <p:spPr>
          <a:xfrm>
            <a:off x="0" y="0"/>
            <a:ext cx="12192000" cy="6858000"/>
          </a:xfrm>
          <a:prstGeom prst="rect">
            <a:avLst/>
          </a:prstGeom>
          <a:solidFill>
            <a:srgbClr val="3339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DA9A9EE-59FA-7E4E-9D6E-25A2B58AEF39}"/>
              </a:ext>
            </a:extLst>
          </p:cNvPr>
          <p:cNvSpPr/>
          <p:nvPr userDrawn="1"/>
        </p:nvSpPr>
        <p:spPr>
          <a:xfrm>
            <a:off x="0" y="4605161"/>
            <a:ext cx="12192000" cy="14456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993E6D-D587-5F47-900D-FE5E22216FBE}"/>
              </a:ext>
            </a:extLst>
          </p:cNvPr>
          <p:cNvSpPr>
            <a:spLocks noGrp="1"/>
          </p:cNvSpPr>
          <p:nvPr>
            <p:ph type="ctrTitle"/>
          </p:nvPr>
        </p:nvSpPr>
        <p:spPr>
          <a:xfrm>
            <a:off x="1524000" y="2306801"/>
            <a:ext cx="9144000" cy="824328"/>
          </a:xfrm>
        </p:spPr>
        <p:txBody>
          <a:bodyPr anchor="b">
            <a:noAutofit/>
          </a:bodyPr>
          <a:lstStyle>
            <a:lvl1pPr algn="ctr">
              <a:defRPr sz="4400">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id="{8C446B06-7233-0545-B96B-B200927375B7}"/>
              </a:ext>
            </a:extLst>
          </p:cNvPr>
          <p:cNvSpPr>
            <a:spLocks noGrp="1"/>
          </p:cNvSpPr>
          <p:nvPr>
            <p:ph type="subTitle" idx="1" hasCustomPrompt="1"/>
          </p:nvPr>
        </p:nvSpPr>
        <p:spPr>
          <a:xfrm>
            <a:off x="1524000" y="3261544"/>
            <a:ext cx="9144000" cy="618067"/>
          </a:xfrm>
        </p:spPr>
        <p:txBody>
          <a:bodyPr>
            <a:noAutofit/>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Date</a:t>
            </a:r>
          </a:p>
        </p:txBody>
      </p:sp>
      <p:sp>
        <p:nvSpPr>
          <p:cNvPr id="8" name="TextBox 7">
            <a:extLst>
              <a:ext uri="{FF2B5EF4-FFF2-40B4-BE49-F238E27FC236}">
                <a16:creationId xmlns:a16="http://schemas.microsoft.com/office/drawing/2014/main" id="{1AC52E46-E132-DB45-A20B-41279C72A414}"/>
              </a:ext>
            </a:extLst>
          </p:cNvPr>
          <p:cNvSpPr txBox="1"/>
          <p:nvPr userDrawn="1"/>
        </p:nvSpPr>
        <p:spPr>
          <a:xfrm>
            <a:off x="1524000" y="1729619"/>
            <a:ext cx="9144000" cy="492443"/>
          </a:xfrm>
          <a:prstGeom prst="rect">
            <a:avLst/>
          </a:prstGeom>
          <a:solidFill>
            <a:srgbClr val="FF6E46"/>
          </a:solidFill>
        </p:spPr>
        <p:txBody>
          <a:bodyPr wrap="square" rtlCol="0">
            <a:spAutoFit/>
          </a:bodyPr>
          <a:lstStyle/>
          <a:p>
            <a:pPr algn="ctr"/>
            <a:r>
              <a:rPr lang="en-US" sz="2600" b="1" spc="300">
                <a:solidFill>
                  <a:schemeClr val="tx1"/>
                </a:solidFill>
              </a:rPr>
              <a:t>BILINGUAL/ESL EDUCATION PROGRAM REPORT</a:t>
            </a:r>
          </a:p>
        </p:txBody>
      </p:sp>
      <p:sp>
        <p:nvSpPr>
          <p:cNvPr id="10" name="Picture Placeholder 9">
            <a:extLst>
              <a:ext uri="{FF2B5EF4-FFF2-40B4-BE49-F238E27FC236}">
                <a16:creationId xmlns:a16="http://schemas.microsoft.com/office/drawing/2014/main" id="{7493F49C-3168-9B4C-9766-2C12B378FB33}"/>
              </a:ext>
            </a:extLst>
          </p:cNvPr>
          <p:cNvSpPr>
            <a:spLocks noGrp="1"/>
          </p:cNvSpPr>
          <p:nvPr>
            <p:ph type="pic" sz="quarter" idx="10" hasCustomPrompt="1"/>
          </p:nvPr>
        </p:nvSpPr>
        <p:spPr>
          <a:xfrm>
            <a:off x="5159066" y="4726870"/>
            <a:ext cx="1873867" cy="1202266"/>
          </a:xfrm>
          <a:noFill/>
        </p:spPr>
        <p:txBody>
          <a:bodyPr anchor="ctr">
            <a:normAutofit/>
          </a:bodyPr>
          <a:lstStyle>
            <a:lvl1pPr algn="ctr">
              <a:defRPr sz="1600">
                <a:solidFill>
                  <a:schemeClr val="tx1"/>
                </a:solidFill>
              </a:defRPr>
            </a:lvl1pPr>
          </a:lstStyle>
          <a:p>
            <a:r>
              <a:rPr lang="en-US"/>
              <a:t>Logo Here</a:t>
            </a:r>
          </a:p>
        </p:txBody>
      </p:sp>
    </p:spTree>
    <p:extLst>
      <p:ext uri="{BB962C8B-B14F-4D97-AF65-F5344CB8AC3E}">
        <p14:creationId xmlns:p14="http://schemas.microsoft.com/office/powerpoint/2010/main" val="1821409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823C8-EB1A-D947-9188-06650ABD9F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1AE6044-BAAA-2D41-944A-D8D6DDFBB2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20A3ACB-862C-BC45-81DF-11DBE9B848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B53554-38BA-1146-BB73-E667F2749494}"/>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9CAFB0C7-1059-D742-8D50-1B9970D8A8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1B9D81-E6E7-524F-8450-FBA1B45877D7}"/>
              </a:ext>
            </a:extLst>
          </p:cNvPr>
          <p:cNvSpPr>
            <a:spLocks noGrp="1"/>
          </p:cNvSpPr>
          <p:nvPr>
            <p:ph type="sldNum" sz="quarter" idx="12"/>
          </p:nvPr>
        </p:nvSpPr>
        <p:spPr/>
        <p:txBody>
          <a:bodyPr/>
          <a:lstStyle/>
          <a:p>
            <a:fld id="{76AE3573-2B3C-984A-A22B-12585B110B8D}" type="slidenum">
              <a:t>‹#›</a:t>
            </a:fld>
            <a:endParaRPr lang="en-US"/>
          </a:p>
        </p:txBody>
      </p:sp>
    </p:spTree>
    <p:extLst>
      <p:ext uri="{BB962C8B-B14F-4D97-AF65-F5344CB8AC3E}">
        <p14:creationId xmlns:p14="http://schemas.microsoft.com/office/powerpoint/2010/main" val="4061079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No Logo">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32E9E0D-3D9F-DA44-9C25-AD5AB1C4CDCE}"/>
              </a:ext>
            </a:extLst>
          </p:cNvPr>
          <p:cNvSpPr/>
          <p:nvPr userDrawn="1"/>
        </p:nvSpPr>
        <p:spPr>
          <a:xfrm>
            <a:off x="0" y="0"/>
            <a:ext cx="12192000" cy="6858000"/>
          </a:xfrm>
          <a:prstGeom prst="rect">
            <a:avLst/>
          </a:prstGeom>
          <a:solidFill>
            <a:srgbClr val="3339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993E6D-D587-5F47-900D-FE5E22216FBE}"/>
              </a:ext>
            </a:extLst>
          </p:cNvPr>
          <p:cNvSpPr>
            <a:spLocks noGrp="1"/>
          </p:cNvSpPr>
          <p:nvPr>
            <p:ph type="ctrTitle"/>
          </p:nvPr>
        </p:nvSpPr>
        <p:spPr>
          <a:xfrm>
            <a:off x="1524000" y="2747068"/>
            <a:ext cx="9144000" cy="824328"/>
          </a:xfrm>
        </p:spPr>
        <p:txBody>
          <a:bodyPr anchor="b">
            <a:noAutofit/>
          </a:bodyPr>
          <a:lstStyle>
            <a:lvl1pPr algn="ctr">
              <a:defRPr sz="4400">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id="{8C446B06-7233-0545-B96B-B200927375B7}"/>
              </a:ext>
            </a:extLst>
          </p:cNvPr>
          <p:cNvSpPr>
            <a:spLocks noGrp="1"/>
          </p:cNvSpPr>
          <p:nvPr>
            <p:ph type="subTitle" idx="1" hasCustomPrompt="1"/>
          </p:nvPr>
        </p:nvSpPr>
        <p:spPr>
          <a:xfrm>
            <a:off x="1524000" y="3701811"/>
            <a:ext cx="9144000" cy="618067"/>
          </a:xfrm>
        </p:spPr>
        <p:txBody>
          <a:bodyPr>
            <a:noAutofit/>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Date</a:t>
            </a:r>
          </a:p>
        </p:txBody>
      </p:sp>
      <p:sp>
        <p:nvSpPr>
          <p:cNvPr id="8" name="TextBox 7">
            <a:extLst>
              <a:ext uri="{FF2B5EF4-FFF2-40B4-BE49-F238E27FC236}">
                <a16:creationId xmlns:a16="http://schemas.microsoft.com/office/drawing/2014/main" id="{1AC52E46-E132-DB45-A20B-41279C72A414}"/>
              </a:ext>
            </a:extLst>
          </p:cNvPr>
          <p:cNvSpPr txBox="1"/>
          <p:nvPr userDrawn="1"/>
        </p:nvSpPr>
        <p:spPr>
          <a:xfrm>
            <a:off x="1524000" y="2169886"/>
            <a:ext cx="9144000" cy="492443"/>
          </a:xfrm>
          <a:prstGeom prst="rect">
            <a:avLst/>
          </a:prstGeom>
          <a:solidFill>
            <a:srgbClr val="FF6E46"/>
          </a:solidFill>
        </p:spPr>
        <p:txBody>
          <a:bodyPr wrap="square" rtlCol="0">
            <a:spAutoFit/>
          </a:bodyPr>
          <a:lstStyle/>
          <a:p>
            <a:pPr algn="ctr"/>
            <a:r>
              <a:rPr lang="en-US" sz="2600" b="1" spc="300">
                <a:solidFill>
                  <a:schemeClr val="tx1"/>
                </a:solidFill>
              </a:rPr>
              <a:t>BILINGUAL/ESL EDUCATION PROGRAM REPORT</a:t>
            </a:r>
          </a:p>
        </p:txBody>
      </p:sp>
    </p:spTree>
    <p:extLst>
      <p:ext uri="{BB962C8B-B14F-4D97-AF65-F5344CB8AC3E}">
        <p14:creationId xmlns:p14="http://schemas.microsoft.com/office/powerpoint/2010/main" val="1493194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8641E63-00B7-CF49-BAE7-AF67F899A837}"/>
              </a:ext>
            </a:extLst>
          </p:cNvPr>
          <p:cNvSpPr/>
          <p:nvPr userDrawn="1"/>
        </p:nvSpPr>
        <p:spPr>
          <a:xfrm>
            <a:off x="0" y="800189"/>
            <a:ext cx="12192000" cy="507294"/>
          </a:xfrm>
          <a:prstGeom prst="rect">
            <a:avLst/>
          </a:prstGeom>
          <a:solidFill>
            <a:srgbClr val="FF6E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4848F23-1E33-5049-8618-3F89C1481A43}"/>
              </a:ext>
            </a:extLst>
          </p:cNvPr>
          <p:cNvSpPr/>
          <p:nvPr userDrawn="1"/>
        </p:nvSpPr>
        <p:spPr>
          <a:xfrm>
            <a:off x="0" y="0"/>
            <a:ext cx="12192000" cy="1185333"/>
          </a:xfrm>
          <a:prstGeom prst="rect">
            <a:avLst/>
          </a:prstGeom>
          <a:solidFill>
            <a:srgbClr val="3339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3F3266-A83E-8F40-9B55-6894547DF995}"/>
              </a:ext>
            </a:extLst>
          </p:cNvPr>
          <p:cNvSpPr>
            <a:spLocks noGrp="1"/>
          </p:cNvSpPr>
          <p:nvPr>
            <p:ph type="title"/>
          </p:nvPr>
        </p:nvSpPr>
        <p:spPr>
          <a:xfrm>
            <a:off x="838200" y="0"/>
            <a:ext cx="10515600" cy="1185334"/>
          </a:xfrm>
        </p:spPr>
        <p:txBody>
          <a:bodyPr>
            <a:noAutofit/>
          </a:bodyPr>
          <a:lstStyle>
            <a:lvl1pPr algn="ctr">
              <a:defRPr sz="3600" b="1">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D805B8D4-8ECC-604F-8F55-6E9CB6EEA175}"/>
              </a:ext>
            </a:extLst>
          </p:cNvPr>
          <p:cNvSpPr>
            <a:spLocks noGrp="1"/>
          </p:cNvSpPr>
          <p:nvPr>
            <p:ph idx="1"/>
          </p:nvPr>
        </p:nvSpPr>
        <p:spPr>
          <a:xfrm>
            <a:off x="1557867" y="1550458"/>
            <a:ext cx="9795934" cy="4805891"/>
          </a:xfrm>
        </p:spPr>
        <p:txBody>
          <a:bodyPr>
            <a:noAutofit/>
          </a:bodyPr>
          <a:lstStyle>
            <a:lvl1pPr>
              <a:defRPr sz="2200"/>
            </a:lvl1pPr>
            <a:lvl2pPr>
              <a:defRPr sz="20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470E521B-A04F-7541-9F65-FDDCE4C0B293}"/>
              </a:ext>
            </a:extLst>
          </p:cNvPr>
          <p:cNvSpPr>
            <a:spLocks noGrp="1"/>
          </p:cNvSpPr>
          <p:nvPr>
            <p:ph type="sldNum" sz="quarter" idx="12"/>
          </p:nvPr>
        </p:nvSpPr>
        <p:spPr/>
        <p:txBody>
          <a:bodyPr/>
          <a:lstStyle>
            <a:lvl1pPr>
              <a:defRPr>
                <a:solidFill>
                  <a:schemeClr val="tx1"/>
                </a:solidFill>
              </a:defRPr>
            </a:lvl1pPr>
          </a:lstStyle>
          <a:p>
            <a:fld id="{76AE3573-2B3C-984A-A22B-12585B110B8D}" type="slidenum">
              <a:rPr lang="en-US"/>
              <a:pPr/>
              <a:t>‹#›</a:t>
            </a:fld>
            <a:endParaRPr lang="en-US"/>
          </a:p>
        </p:txBody>
      </p:sp>
    </p:spTree>
    <p:extLst>
      <p:ext uri="{BB962C8B-B14F-4D97-AF65-F5344CB8AC3E}">
        <p14:creationId xmlns:p14="http://schemas.microsoft.com/office/powerpoint/2010/main" val="2275713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5A993-CC46-5443-AA96-147B2DA2BDD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CEAA50F-C530-0147-84D7-5558BDB513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8C40B48-3209-C74D-AADA-183F2E3A681C}"/>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E96CEC21-28AF-6846-BF3D-27FF7795E0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9E76E5-DA4E-C442-9918-AB7AD80994CA}"/>
              </a:ext>
            </a:extLst>
          </p:cNvPr>
          <p:cNvSpPr>
            <a:spLocks noGrp="1"/>
          </p:cNvSpPr>
          <p:nvPr>
            <p:ph type="sldNum" sz="quarter" idx="12"/>
          </p:nvPr>
        </p:nvSpPr>
        <p:spPr/>
        <p:txBody>
          <a:bodyPr/>
          <a:lstStyle/>
          <a:p>
            <a:fld id="{76AE3573-2B3C-984A-A22B-12585B110B8D}" type="slidenum">
              <a:t>‹#›</a:t>
            </a:fld>
            <a:endParaRPr lang="en-US"/>
          </a:p>
        </p:txBody>
      </p:sp>
    </p:spTree>
    <p:extLst>
      <p:ext uri="{BB962C8B-B14F-4D97-AF65-F5344CB8AC3E}">
        <p14:creationId xmlns:p14="http://schemas.microsoft.com/office/powerpoint/2010/main" val="2884992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7BF18-3D95-6945-A80E-3FDCF83BC11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79ABD46-E666-1143-80B5-2E93B52ADF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11DA6B-EB9C-7144-B570-FD36E39C51F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BBD8F6A-2B07-BD42-9816-521A53E5D1E7}"/>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5718886E-B23A-D348-97ED-2BEB1C851A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597F18-DDDF-DF4A-AEDE-35981CE42715}"/>
              </a:ext>
            </a:extLst>
          </p:cNvPr>
          <p:cNvSpPr>
            <a:spLocks noGrp="1"/>
          </p:cNvSpPr>
          <p:nvPr>
            <p:ph type="sldNum" sz="quarter" idx="12"/>
          </p:nvPr>
        </p:nvSpPr>
        <p:spPr/>
        <p:txBody>
          <a:bodyPr/>
          <a:lstStyle/>
          <a:p>
            <a:fld id="{76AE3573-2B3C-984A-A22B-12585B110B8D}" type="slidenum">
              <a:t>‹#›</a:t>
            </a:fld>
            <a:endParaRPr lang="en-US"/>
          </a:p>
        </p:txBody>
      </p:sp>
    </p:spTree>
    <p:extLst>
      <p:ext uri="{BB962C8B-B14F-4D97-AF65-F5344CB8AC3E}">
        <p14:creationId xmlns:p14="http://schemas.microsoft.com/office/powerpoint/2010/main" val="1896626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C9E61-B87B-A247-8854-09B2A0511F1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155540C-74F6-AD44-9F3B-A862232F2D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EF6D2C3-78F6-014B-B1C7-02477EDCE79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B5EF341-5779-2B45-98F8-16BD3210A8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A0FEB2-4B3E-004C-BB28-47C2B1FB986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257D075-C02E-2847-872F-B9C3F63752CC}"/>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8433CB81-6F98-5B42-BD09-5256653674F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94F94A8-4C6B-7346-99D3-A9E2F7A16ADF}"/>
              </a:ext>
            </a:extLst>
          </p:cNvPr>
          <p:cNvSpPr>
            <a:spLocks noGrp="1"/>
          </p:cNvSpPr>
          <p:nvPr>
            <p:ph type="sldNum" sz="quarter" idx="12"/>
          </p:nvPr>
        </p:nvSpPr>
        <p:spPr/>
        <p:txBody>
          <a:bodyPr/>
          <a:lstStyle/>
          <a:p>
            <a:fld id="{76AE3573-2B3C-984A-A22B-12585B110B8D}" type="slidenum">
              <a:t>‹#›</a:t>
            </a:fld>
            <a:endParaRPr lang="en-US"/>
          </a:p>
        </p:txBody>
      </p:sp>
    </p:spTree>
    <p:extLst>
      <p:ext uri="{BB962C8B-B14F-4D97-AF65-F5344CB8AC3E}">
        <p14:creationId xmlns:p14="http://schemas.microsoft.com/office/powerpoint/2010/main" val="2085724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48185-30F0-6E46-9A59-8AFDB7C07B7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87CD38D-DFD6-8E4F-AAA5-E156B45AF8D8}"/>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D5B817C3-BE32-1A42-A798-6C69A378DF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0B2359A-0304-CB4A-A6E4-B5F9D2D008EF}"/>
              </a:ext>
            </a:extLst>
          </p:cNvPr>
          <p:cNvSpPr>
            <a:spLocks noGrp="1"/>
          </p:cNvSpPr>
          <p:nvPr>
            <p:ph type="sldNum" sz="quarter" idx="12"/>
          </p:nvPr>
        </p:nvSpPr>
        <p:spPr/>
        <p:txBody>
          <a:bodyPr/>
          <a:lstStyle/>
          <a:p>
            <a:fld id="{76AE3573-2B3C-984A-A22B-12585B110B8D}" type="slidenum">
              <a:t>‹#›</a:t>
            </a:fld>
            <a:endParaRPr lang="en-US"/>
          </a:p>
        </p:txBody>
      </p:sp>
    </p:spTree>
    <p:extLst>
      <p:ext uri="{BB962C8B-B14F-4D97-AF65-F5344CB8AC3E}">
        <p14:creationId xmlns:p14="http://schemas.microsoft.com/office/powerpoint/2010/main" val="3801835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4510A2-C5E7-F645-A6A3-EAE74EE86AC3}"/>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FCC80F08-359E-894D-82EF-82FB45F543A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9E79D06-BE30-8045-BF14-521C478ED1A1}"/>
              </a:ext>
            </a:extLst>
          </p:cNvPr>
          <p:cNvSpPr>
            <a:spLocks noGrp="1"/>
          </p:cNvSpPr>
          <p:nvPr>
            <p:ph type="sldNum" sz="quarter" idx="12"/>
          </p:nvPr>
        </p:nvSpPr>
        <p:spPr/>
        <p:txBody>
          <a:bodyPr/>
          <a:lstStyle/>
          <a:p>
            <a:fld id="{76AE3573-2B3C-984A-A22B-12585B110B8D}" type="slidenum">
              <a:t>‹#›</a:t>
            </a:fld>
            <a:endParaRPr lang="en-US"/>
          </a:p>
        </p:txBody>
      </p:sp>
    </p:spTree>
    <p:extLst>
      <p:ext uri="{BB962C8B-B14F-4D97-AF65-F5344CB8AC3E}">
        <p14:creationId xmlns:p14="http://schemas.microsoft.com/office/powerpoint/2010/main" val="1091612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1CB78-C08E-A748-9075-CC19721A83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A4D318F-4B18-354B-A6B8-59C49BBD7A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F98498-9815-B641-9249-FCF19302FB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A821B8-E117-3145-A5EB-71C7C30DC24F}"/>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B7978A0C-1EE4-1645-AD64-43A1984B60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91BCA7-90C0-D047-86DE-C846FEE9DB0B}"/>
              </a:ext>
            </a:extLst>
          </p:cNvPr>
          <p:cNvSpPr>
            <a:spLocks noGrp="1"/>
          </p:cNvSpPr>
          <p:nvPr>
            <p:ph type="sldNum" sz="quarter" idx="12"/>
          </p:nvPr>
        </p:nvSpPr>
        <p:spPr/>
        <p:txBody>
          <a:bodyPr/>
          <a:lstStyle/>
          <a:p>
            <a:fld id="{76AE3573-2B3C-984A-A22B-12585B110B8D}" type="slidenum">
              <a:t>‹#›</a:t>
            </a:fld>
            <a:endParaRPr lang="en-US"/>
          </a:p>
        </p:txBody>
      </p:sp>
    </p:spTree>
    <p:extLst>
      <p:ext uri="{BB962C8B-B14F-4D97-AF65-F5344CB8AC3E}">
        <p14:creationId xmlns:p14="http://schemas.microsoft.com/office/powerpoint/2010/main" val="3448613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D2B023-A1A5-2142-B2B3-74787A608E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DC16F1B-2929-9A43-B8F9-A60F2DBF52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685936-0B45-D74D-A928-EABEDE231D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7C756AC2-473B-4849-863C-40149E5D2C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274C020-777E-F44C-BF4C-C49AB3393494}"/>
              </a:ext>
            </a:extLst>
          </p:cNvPr>
          <p:cNvSpPr>
            <a:spLocks noGrp="1"/>
          </p:cNvSpPr>
          <p:nvPr>
            <p:ph type="sldNum" sz="quarter" idx="4"/>
          </p:nvPr>
        </p:nvSpPr>
        <p:spPr>
          <a:xfrm>
            <a:off x="9254067" y="6356350"/>
            <a:ext cx="2743200" cy="365125"/>
          </a:xfrm>
          <a:prstGeom prst="rect">
            <a:avLst/>
          </a:prstGeom>
        </p:spPr>
        <p:txBody>
          <a:bodyPr vert="horz" lIns="91440" tIns="45720" rIns="91440" bIns="45720" rtlCol="0" anchor="ctr"/>
          <a:lstStyle>
            <a:lvl1pPr algn="r">
              <a:defRPr sz="1200">
                <a:solidFill>
                  <a:schemeClr val="tx1"/>
                </a:solidFill>
              </a:defRPr>
            </a:lvl1pPr>
          </a:lstStyle>
          <a:p>
            <a:fld id="{76AE3573-2B3C-984A-A22B-12585B110B8D}" type="slidenum">
              <a:rPr lang="en-US"/>
              <a:pPr/>
              <a:t>‹#›</a:t>
            </a:fld>
            <a:endParaRPr lang="en-US"/>
          </a:p>
        </p:txBody>
      </p:sp>
    </p:spTree>
    <p:extLst>
      <p:ext uri="{BB962C8B-B14F-4D97-AF65-F5344CB8AC3E}">
        <p14:creationId xmlns:p14="http://schemas.microsoft.com/office/powerpoint/2010/main" val="2041448641"/>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3.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3.x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3.x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3.xml"/><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3.xml"/><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3.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34A57-D37E-A94C-8A91-9F11E758C9B8}"/>
              </a:ext>
            </a:extLst>
          </p:cNvPr>
          <p:cNvSpPr>
            <a:spLocks noGrp="1"/>
          </p:cNvSpPr>
          <p:nvPr>
            <p:ph type="ctrTitle"/>
          </p:nvPr>
        </p:nvSpPr>
        <p:spPr/>
        <p:txBody>
          <a:bodyPr/>
          <a:lstStyle/>
          <a:p>
            <a:r>
              <a:rPr lang="en-US"/>
              <a:t>Title Slide</a:t>
            </a:r>
            <a:r>
              <a:rPr lang="en-US" baseline="0"/>
              <a:t> (with Logo Placement)</a:t>
            </a:r>
            <a:endParaRPr lang="en-US"/>
          </a:p>
        </p:txBody>
      </p:sp>
      <p:sp>
        <p:nvSpPr>
          <p:cNvPr id="3" name="Subtitle 2">
            <a:extLst>
              <a:ext uri="{FF2B5EF4-FFF2-40B4-BE49-F238E27FC236}">
                <a16:creationId xmlns:a16="http://schemas.microsoft.com/office/drawing/2014/main" id="{2D78071D-0832-2740-8076-9BC1A81AF31B}"/>
              </a:ext>
            </a:extLst>
          </p:cNvPr>
          <p:cNvSpPr>
            <a:spLocks noGrp="1"/>
          </p:cNvSpPr>
          <p:nvPr>
            <p:ph type="subTitle" idx="1"/>
          </p:nvPr>
        </p:nvSpPr>
        <p:spPr/>
        <p:txBody>
          <a:bodyPr/>
          <a:lstStyle/>
          <a:p>
            <a:endParaRPr lang="en-US"/>
          </a:p>
        </p:txBody>
      </p:sp>
      <p:sp>
        <p:nvSpPr>
          <p:cNvPr id="7" name="Picture Placeholder 9">
            <a:extLst>
              <a:ext uri="{FF2B5EF4-FFF2-40B4-BE49-F238E27FC236}">
                <a16:creationId xmlns:a16="http://schemas.microsoft.com/office/drawing/2014/main" id="{DDEF7D91-AED8-1140-9988-10FF3F18511C}"/>
              </a:ext>
            </a:extLst>
          </p:cNvPr>
          <p:cNvSpPr>
            <a:spLocks noGrp="1"/>
          </p:cNvSpPr>
          <p:nvPr>
            <p:ph type="pic" sz="quarter" idx="10" hasCustomPrompt="1"/>
          </p:nvPr>
        </p:nvSpPr>
        <p:spPr>
          <a:xfrm>
            <a:off x="5159066" y="4726870"/>
            <a:ext cx="1873867" cy="1202266"/>
          </a:xfrm>
          <a:noFill/>
        </p:spPr>
        <p:txBody>
          <a:bodyPr anchor="ctr">
            <a:normAutofit/>
          </a:bodyPr>
          <a:lstStyle>
            <a:lvl1pPr algn="ctr">
              <a:defRPr sz="1600">
                <a:solidFill>
                  <a:schemeClr val="tx1"/>
                </a:solidFill>
              </a:defRPr>
            </a:lvl1pPr>
          </a:lstStyle>
          <a:p>
            <a:r>
              <a:rPr lang="en-US"/>
              <a:t>Your Logo Here</a:t>
            </a:r>
          </a:p>
        </p:txBody>
      </p:sp>
    </p:spTree>
    <p:extLst>
      <p:ext uri="{BB962C8B-B14F-4D97-AF65-F5344CB8AC3E}">
        <p14:creationId xmlns:p14="http://schemas.microsoft.com/office/powerpoint/2010/main" val="414831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F30D0-FAC6-A648-A31C-A495D89C0E63}"/>
              </a:ext>
            </a:extLst>
          </p:cNvPr>
          <p:cNvSpPr>
            <a:spLocks noGrp="1"/>
          </p:cNvSpPr>
          <p:nvPr>
            <p:ph type="title"/>
          </p:nvPr>
        </p:nvSpPr>
        <p:spPr>
          <a:xfrm>
            <a:off x="838200" y="0"/>
            <a:ext cx="10515600" cy="1185334"/>
          </a:xfrm>
        </p:spPr>
        <p:txBody>
          <a:bodyPr/>
          <a:lstStyle/>
          <a:p>
            <a:r>
              <a:rPr lang="en-US"/>
              <a:t>Number of Students Enrolled</a:t>
            </a:r>
          </a:p>
        </p:txBody>
      </p:sp>
      <p:graphicFrame>
        <p:nvGraphicFramePr>
          <p:cNvPr id="5" name="Table 5">
            <a:extLst>
              <a:ext uri="{FF2B5EF4-FFF2-40B4-BE49-F238E27FC236}">
                <a16:creationId xmlns:a16="http://schemas.microsoft.com/office/drawing/2014/main" id="{2B5867BA-AA80-A946-A47A-53E464A7B7B6}"/>
              </a:ext>
            </a:extLst>
          </p:cNvPr>
          <p:cNvGraphicFramePr>
            <a:graphicFrameLocks noGrp="1"/>
          </p:cNvGraphicFramePr>
          <p:nvPr>
            <p:ph idx="1"/>
          </p:nvPr>
        </p:nvGraphicFramePr>
        <p:xfrm>
          <a:off x="677333" y="2449689"/>
          <a:ext cx="10916355" cy="1682045"/>
        </p:xfrm>
        <a:graphic>
          <a:graphicData uri="http://schemas.openxmlformats.org/drawingml/2006/table">
            <a:tbl>
              <a:tblPr firstRow="1" bandRow="1">
                <a:tableStyleId>{5C22544A-7EE6-4342-B048-85BDC9FD1C3A}</a:tableStyleId>
              </a:tblPr>
              <a:tblGrid>
                <a:gridCol w="727757">
                  <a:extLst>
                    <a:ext uri="{9D8B030D-6E8A-4147-A177-3AD203B41FA5}">
                      <a16:colId xmlns:a16="http://schemas.microsoft.com/office/drawing/2014/main" val="3218989677"/>
                    </a:ext>
                  </a:extLst>
                </a:gridCol>
                <a:gridCol w="727757">
                  <a:extLst>
                    <a:ext uri="{9D8B030D-6E8A-4147-A177-3AD203B41FA5}">
                      <a16:colId xmlns:a16="http://schemas.microsoft.com/office/drawing/2014/main" val="661184238"/>
                    </a:ext>
                  </a:extLst>
                </a:gridCol>
                <a:gridCol w="727757">
                  <a:extLst>
                    <a:ext uri="{9D8B030D-6E8A-4147-A177-3AD203B41FA5}">
                      <a16:colId xmlns:a16="http://schemas.microsoft.com/office/drawing/2014/main" val="3653838201"/>
                    </a:ext>
                  </a:extLst>
                </a:gridCol>
                <a:gridCol w="727757">
                  <a:extLst>
                    <a:ext uri="{9D8B030D-6E8A-4147-A177-3AD203B41FA5}">
                      <a16:colId xmlns:a16="http://schemas.microsoft.com/office/drawing/2014/main" val="4087993270"/>
                    </a:ext>
                  </a:extLst>
                </a:gridCol>
                <a:gridCol w="727757">
                  <a:extLst>
                    <a:ext uri="{9D8B030D-6E8A-4147-A177-3AD203B41FA5}">
                      <a16:colId xmlns:a16="http://schemas.microsoft.com/office/drawing/2014/main" val="3690835248"/>
                    </a:ext>
                  </a:extLst>
                </a:gridCol>
                <a:gridCol w="727757">
                  <a:extLst>
                    <a:ext uri="{9D8B030D-6E8A-4147-A177-3AD203B41FA5}">
                      <a16:colId xmlns:a16="http://schemas.microsoft.com/office/drawing/2014/main" val="3620100807"/>
                    </a:ext>
                  </a:extLst>
                </a:gridCol>
                <a:gridCol w="727757">
                  <a:extLst>
                    <a:ext uri="{9D8B030D-6E8A-4147-A177-3AD203B41FA5}">
                      <a16:colId xmlns:a16="http://schemas.microsoft.com/office/drawing/2014/main" val="110958280"/>
                    </a:ext>
                  </a:extLst>
                </a:gridCol>
                <a:gridCol w="727757">
                  <a:extLst>
                    <a:ext uri="{9D8B030D-6E8A-4147-A177-3AD203B41FA5}">
                      <a16:colId xmlns:a16="http://schemas.microsoft.com/office/drawing/2014/main" val="3383828892"/>
                    </a:ext>
                  </a:extLst>
                </a:gridCol>
                <a:gridCol w="727757">
                  <a:extLst>
                    <a:ext uri="{9D8B030D-6E8A-4147-A177-3AD203B41FA5}">
                      <a16:colId xmlns:a16="http://schemas.microsoft.com/office/drawing/2014/main" val="658212465"/>
                    </a:ext>
                  </a:extLst>
                </a:gridCol>
                <a:gridCol w="727757">
                  <a:extLst>
                    <a:ext uri="{9D8B030D-6E8A-4147-A177-3AD203B41FA5}">
                      <a16:colId xmlns:a16="http://schemas.microsoft.com/office/drawing/2014/main" val="1716529424"/>
                    </a:ext>
                  </a:extLst>
                </a:gridCol>
                <a:gridCol w="727757">
                  <a:extLst>
                    <a:ext uri="{9D8B030D-6E8A-4147-A177-3AD203B41FA5}">
                      <a16:colId xmlns:a16="http://schemas.microsoft.com/office/drawing/2014/main" val="3253159883"/>
                    </a:ext>
                  </a:extLst>
                </a:gridCol>
                <a:gridCol w="727757">
                  <a:extLst>
                    <a:ext uri="{9D8B030D-6E8A-4147-A177-3AD203B41FA5}">
                      <a16:colId xmlns:a16="http://schemas.microsoft.com/office/drawing/2014/main" val="3244457902"/>
                    </a:ext>
                  </a:extLst>
                </a:gridCol>
                <a:gridCol w="727757">
                  <a:extLst>
                    <a:ext uri="{9D8B030D-6E8A-4147-A177-3AD203B41FA5}">
                      <a16:colId xmlns:a16="http://schemas.microsoft.com/office/drawing/2014/main" val="3923927198"/>
                    </a:ext>
                  </a:extLst>
                </a:gridCol>
                <a:gridCol w="727757">
                  <a:extLst>
                    <a:ext uri="{9D8B030D-6E8A-4147-A177-3AD203B41FA5}">
                      <a16:colId xmlns:a16="http://schemas.microsoft.com/office/drawing/2014/main" val="3887165174"/>
                    </a:ext>
                  </a:extLst>
                </a:gridCol>
                <a:gridCol w="727757">
                  <a:extLst>
                    <a:ext uri="{9D8B030D-6E8A-4147-A177-3AD203B41FA5}">
                      <a16:colId xmlns:a16="http://schemas.microsoft.com/office/drawing/2014/main" val="1229684515"/>
                    </a:ext>
                  </a:extLst>
                </a:gridCol>
              </a:tblGrid>
              <a:tr h="609600">
                <a:tc>
                  <a:txBody>
                    <a:bodyPr/>
                    <a:lstStyle/>
                    <a:p>
                      <a:pPr algn="ctr"/>
                      <a:r>
                        <a:rPr lang="en-US"/>
                        <a:t>Pre-K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657B1"/>
                    </a:solidFill>
                  </a:tcPr>
                </a:tc>
                <a:tc>
                  <a:txBody>
                    <a:bodyPr/>
                    <a:lstStyle/>
                    <a:p>
                      <a:pPr algn="ctr"/>
                      <a:r>
                        <a:rPr lang="en-US"/>
                        <a:t>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657B1"/>
                    </a:solidFill>
                  </a:tcPr>
                </a:tc>
                <a:tc>
                  <a:txBody>
                    <a:bodyPr/>
                    <a:lstStyle/>
                    <a:p>
                      <a:pPr algn="ctr"/>
                      <a:r>
                        <a:rPr lang="en-US"/>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657B1"/>
                    </a:solidFill>
                  </a:tcPr>
                </a:tc>
                <a:tc>
                  <a:txBody>
                    <a:bodyPr/>
                    <a:lstStyle/>
                    <a:p>
                      <a:pPr algn="ctr"/>
                      <a:r>
                        <a:rPr lang="en-US"/>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657B1"/>
                    </a:solidFill>
                  </a:tcPr>
                </a:tc>
                <a:tc>
                  <a:txBody>
                    <a:bodyPr/>
                    <a:lstStyle/>
                    <a:p>
                      <a:pPr algn="ctr"/>
                      <a:r>
                        <a:rPr lang="en-US"/>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657B1"/>
                    </a:solidFill>
                  </a:tcPr>
                </a:tc>
                <a:tc>
                  <a:txBody>
                    <a:bodyPr/>
                    <a:lstStyle/>
                    <a:p>
                      <a:pPr algn="ctr"/>
                      <a:r>
                        <a:rPr lang="en-US"/>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657B1"/>
                    </a:solidFill>
                  </a:tcPr>
                </a:tc>
                <a:tc>
                  <a:txBody>
                    <a:bodyPr/>
                    <a:lstStyle/>
                    <a:p>
                      <a:pPr algn="ctr"/>
                      <a:r>
                        <a:rPr lang="en-US"/>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657B1"/>
                    </a:solidFill>
                  </a:tcPr>
                </a:tc>
                <a:tc>
                  <a:txBody>
                    <a:bodyPr/>
                    <a:lstStyle/>
                    <a:p>
                      <a:pPr algn="ctr"/>
                      <a:r>
                        <a:rPr lang="en-US"/>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657B1"/>
                    </a:solidFill>
                  </a:tcPr>
                </a:tc>
                <a:tc>
                  <a:txBody>
                    <a:bodyPr/>
                    <a:lstStyle/>
                    <a:p>
                      <a:pPr algn="ctr"/>
                      <a:r>
                        <a:rPr lang="en-US"/>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657B1"/>
                    </a:solidFill>
                  </a:tcPr>
                </a:tc>
                <a:tc>
                  <a:txBody>
                    <a:bodyPr/>
                    <a:lstStyle/>
                    <a:p>
                      <a:pPr algn="ctr"/>
                      <a:r>
                        <a:rPr lang="en-US"/>
                        <a:t>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657B1"/>
                    </a:solidFill>
                  </a:tcPr>
                </a:tc>
                <a:tc>
                  <a:txBody>
                    <a:bodyPr/>
                    <a:lstStyle/>
                    <a:p>
                      <a:pPr algn="ctr"/>
                      <a:r>
                        <a:rPr lang="en-US"/>
                        <a:t>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657B1"/>
                    </a:solidFill>
                  </a:tcPr>
                </a:tc>
                <a:tc>
                  <a:txBody>
                    <a:bodyPr/>
                    <a:lstStyle/>
                    <a:p>
                      <a:pPr algn="ctr"/>
                      <a:r>
                        <a:rPr lang="en-US"/>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657B1"/>
                    </a:solidFill>
                  </a:tcPr>
                </a:tc>
                <a:tc>
                  <a:txBody>
                    <a:bodyPr/>
                    <a:lstStyle/>
                    <a:p>
                      <a:pPr algn="ctr"/>
                      <a:r>
                        <a:rPr lang="en-US"/>
                        <a:t>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657B1"/>
                    </a:solidFill>
                  </a:tcPr>
                </a:tc>
                <a:tc>
                  <a:txBody>
                    <a:bodyPr/>
                    <a:lstStyle/>
                    <a:p>
                      <a:pPr algn="ctr"/>
                      <a:r>
                        <a:rPr lang="en-US"/>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657B1"/>
                    </a:solidFill>
                  </a:tcPr>
                </a:tc>
                <a:tc>
                  <a:txBody>
                    <a:bodyPr/>
                    <a:lstStyle/>
                    <a:p>
                      <a:pPr algn="ctr"/>
                      <a:r>
                        <a:rPr lang="en-US"/>
                        <a:t>Total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657B1"/>
                    </a:solidFill>
                  </a:tcPr>
                </a:tc>
                <a:extLst>
                  <a:ext uri="{0D108BD9-81ED-4DB2-BD59-A6C34878D82A}">
                    <a16:rowId xmlns:a16="http://schemas.microsoft.com/office/drawing/2014/main" val="3372078280"/>
                  </a:ext>
                </a:extLst>
              </a:tr>
              <a:tr h="1072445">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33985369"/>
                  </a:ext>
                </a:extLst>
              </a:tr>
            </a:tbl>
          </a:graphicData>
        </a:graphic>
      </p:graphicFrame>
      <p:sp>
        <p:nvSpPr>
          <p:cNvPr id="4" name="Slide Number Placeholder 3">
            <a:extLst>
              <a:ext uri="{FF2B5EF4-FFF2-40B4-BE49-F238E27FC236}">
                <a16:creationId xmlns:a16="http://schemas.microsoft.com/office/drawing/2014/main" id="{32C57308-A95A-A848-B8F2-96CBF331B169}"/>
              </a:ext>
            </a:extLst>
          </p:cNvPr>
          <p:cNvSpPr>
            <a:spLocks noGrp="1"/>
          </p:cNvSpPr>
          <p:nvPr>
            <p:ph type="sldNum" sz="quarter" idx="12"/>
          </p:nvPr>
        </p:nvSpPr>
        <p:spPr/>
        <p:txBody>
          <a:bodyPr/>
          <a:lstStyle/>
          <a:p>
            <a:fld id="{76AE3573-2B3C-984A-A22B-12585B110B8D}" type="slidenum">
              <a:rPr lang="en-US"/>
              <a:pPr/>
              <a:t>10</a:t>
            </a:fld>
            <a:endParaRPr lang="en-US"/>
          </a:p>
        </p:txBody>
      </p:sp>
    </p:spTree>
    <p:extLst>
      <p:ext uri="{BB962C8B-B14F-4D97-AF65-F5344CB8AC3E}">
        <p14:creationId xmlns:p14="http://schemas.microsoft.com/office/powerpoint/2010/main" val="2103719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F30D0-FAC6-A648-A31C-A495D89C0E63}"/>
              </a:ext>
            </a:extLst>
          </p:cNvPr>
          <p:cNvSpPr>
            <a:spLocks noGrp="1"/>
          </p:cNvSpPr>
          <p:nvPr>
            <p:ph type="title"/>
          </p:nvPr>
        </p:nvSpPr>
        <p:spPr>
          <a:xfrm>
            <a:off x="838200" y="0"/>
            <a:ext cx="10515600" cy="1185334"/>
          </a:xfrm>
        </p:spPr>
        <p:txBody>
          <a:bodyPr/>
          <a:lstStyle/>
          <a:p>
            <a:r>
              <a:rPr lang="en-US"/>
              <a:t>District TELPAS Results</a:t>
            </a:r>
          </a:p>
        </p:txBody>
      </p:sp>
      <p:sp>
        <p:nvSpPr>
          <p:cNvPr id="13" name="Content Placeholder 12">
            <a:extLst>
              <a:ext uri="{FF2B5EF4-FFF2-40B4-BE49-F238E27FC236}">
                <a16:creationId xmlns:a16="http://schemas.microsoft.com/office/drawing/2014/main" id="{7EFF9566-F3EE-8243-8CCF-E129470B3F70}"/>
              </a:ext>
            </a:extLst>
          </p:cNvPr>
          <p:cNvSpPr>
            <a:spLocks noGrp="1"/>
          </p:cNvSpPr>
          <p:nvPr>
            <p:ph idx="1"/>
          </p:nvPr>
        </p:nvSpPr>
        <p:spPr>
          <a:xfrm>
            <a:off x="838200" y="1550458"/>
            <a:ext cx="10515601" cy="4805891"/>
          </a:xfrm>
        </p:spPr>
        <p:txBody>
          <a:bodyPr/>
          <a:lstStyle/>
          <a:p>
            <a:endParaRPr lang="en-US"/>
          </a:p>
        </p:txBody>
      </p:sp>
      <p:sp>
        <p:nvSpPr>
          <p:cNvPr id="4" name="Slide Number Placeholder 3">
            <a:extLst>
              <a:ext uri="{FF2B5EF4-FFF2-40B4-BE49-F238E27FC236}">
                <a16:creationId xmlns:a16="http://schemas.microsoft.com/office/drawing/2014/main" id="{32C57308-A95A-A848-B8F2-96CBF331B169}"/>
              </a:ext>
            </a:extLst>
          </p:cNvPr>
          <p:cNvSpPr>
            <a:spLocks noGrp="1"/>
          </p:cNvSpPr>
          <p:nvPr>
            <p:ph type="sldNum" sz="quarter" idx="12"/>
          </p:nvPr>
        </p:nvSpPr>
        <p:spPr>
          <a:xfrm>
            <a:off x="9254067" y="6356350"/>
            <a:ext cx="2743200" cy="365125"/>
          </a:xfrm>
        </p:spPr>
        <p:txBody>
          <a:bodyPr/>
          <a:lstStyle/>
          <a:p>
            <a:fld id="{76AE3573-2B3C-984A-A22B-12585B110B8D}" type="slidenum">
              <a:rPr lang="en-US"/>
              <a:pPr/>
              <a:t>11</a:t>
            </a:fld>
            <a:endParaRPr lang="en-US"/>
          </a:p>
        </p:txBody>
      </p:sp>
    </p:spTree>
    <p:extLst>
      <p:ext uri="{BB962C8B-B14F-4D97-AF65-F5344CB8AC3E}">
        <p14:creationId xmlns:p14="http://schemas.microsoft.com/office/powerpoint/2010/main" val="3772118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F30D0-FAC6-A648-A31C-A495D89C0E63}"/>
              </a:ext>
            </a:extLst>
          </p:cNvPr>
          <p:cNvSpPr>
            <a:spLocks noGrp="1"/>
          </p:cNvSpPr>
          <p:nvPr>
            <p:ph type="title"/>
          </p:nvPr>
        </p:nvSpPr>
        <p:spPr>
          <a:xfrm>
            <a:off x="838200" y="0"/>
            <a:ext cx="10515600" cy="1185334"/>
          </a:xfrm>
        </p:spPr>
        <p:txBody>
          <a:bodyPr/>
          <a:lstStyle/>
          <a:p>
            <a:r>
              <a:rPr lang="en-US"/>
              <a:t>Number of Students Reclassified</a:t>
            </a:r>
          </a:p>
        </p:txBody>
      </p:sp>
      <p:graphicFrame>
        <p:nvGraphicFramePr>
          <p:cNvPr id="5" name="Table 5">
            <a:extLst>
              <a:ext uri="{FF2B5EF4-FFF2-40B4-BE49-F238E27FC236}">
                <a16:creationId xmlns:a16="http://schemas.microsoft.com/office/drawing/2014/main" id="{2B5867BA-AA80-A946-A47A-53E464A7B7B6}"/>
              </a:ext>
            </a:extLst>
          </p:cNvPr>
          <p:cNvGraphicFramePr>
            <a:graphicFrameLocks noGrp="1"/>
          </p:cNvGraphicFramePr>
          <p:nvPr>
            <p:ph idx="1"/>
          </p:nvPr>
        </p:nvGraphicFramePr>
        <p:xfrm>
          <a:off x="677333" y="2449689"/>
          <a:ext cx="10916355" cy="1682045"/>
        </p:xfrm>
        <a:graphic>
          <a:graphicData uri="http://schemas.openxmlformats.org/drawingml/2006/table">
            <a:tbl>
              <a:tblPr firstRow="1" bandRow="1">
                <a:tableStyleId>{5C22544A-7EE6-4342-B048-85BDC9FD1C3A}</a:tableStyleId>
              </a:tblPr>
              <a:tblGrid>
                <a:gridCol w="727757">
                  <a:extLst>
                    <a:ext uri="{9D8B030D-6E8A-4147-A177-3AD203B41FA5}">
                      <a16:colId xmlns:a16="http://schemas.microsoft.com/office/drawing/2014/main" val="3218989677"/>
                    </a:ext>
                  </a:extLst>
                </a:gridCol>
                <a:gridCol w="727757">
                  <a:extLst>
                    <a:ext uri="{9D8B030D-6E8A-4147-A177-3AD203B41FA5}">
                      <a16:colId xmlns:a16="http://schemas.microsoft.com/office/drawing/2014/main" val="661184238"/>
                    </a:ext>
                  </a:extLst>
                </a:gridCol>
                <a:gridCol w="727757">
                  <a:extLst>
                    <a:ext uri="{9D8B030D-6E8A-4147-A177-3AD203B41FA5}">
                      <a16:colId xmlns:a16="http://schemas.microsoft.com/office/drawing/2014/main" val="3653838201"/>
                    </a:ext>
                  </a:extLst>
                </a:gridCol>
                <a:gridCol w="727757">
                  <a:extLst>
                    <a:ext uri="{9D8B030D-6E8A-4147-A177-3AD203B41FA5}">
                      <a16:colId xmlns:a16="http://schemas.microsoft.com/office/drawing/2014/main" val="4087993270"/>
                    </a:ext>
                  </a:extLst>
                </a:gridCol>
                <a:gridCol w="727757">
                  <a:extLst>
                    <a:ext uri="{9D8B030D-6E8A-4147-A177-3AD203B41FA5}">
                      <a16:colId xmlns:a16="http://schemas.microsoft.com/office/drawing/2014/main" val="3690835248"/>
                    </a:ext>
                  </a:extLst>
                </a:gridCol>
                <a:gridCol w="727757">
                  <a:extLst>
                    <a:ext uri="{9D8B030D-6E8A-4147-A177-3AD203B41FA5}">
                      <a16:colId xmlns:a16="http://schemas.microsoft.com/office/drawing/2014/main" val="3620100807"/>
                    </a:ext>
                  </a:extLst>
                </a:gridCol>
                <a:gridCol w="727757">
                  <a:extLst>
                    <a:ext uri="{9D8B030D-6E8A-4147-A177-3AD203B41FA5}">
                      <a16:colId xmlns:a16="http://schemas.microsoft.com/office/drawing/2014/main" val="110958280"/>
                    </a:ext>
                  </a:extLst>
                </a:gridCol>
                <a:gridCol w="727757">
                  <a:extLst>
                    <a:ext uri="{9D8B030D-6E8A-4147-A177-3AD203B41FA5}">
                      <a16:colId xmlns:a16="http://schemas.microsoft.com/office/drawing/2014/main" val="3383828892"/>
                    </a:ext>
                  </a:extLst>
                </a:gridCol>
                <a:gridCol w="727757">
                  <a:extLst>
                    <a:ext uri="{9D8B030D-6E8A-4147-A177-3AD203B41FA5}">
                      <a16:colId xmlns:a16="http://schemas.microsoft.com/office/drawing/2014/main" val="658212465"/>
                    </a:ext>
                  </a:extLst>
                </a:gridCol>
                <a:gridCol w="727757">
                  <a:extLst>
                    <a:ext uri="{9D8B030D-6E8A-4147-A177-3AD203B41FA5}">
                      <a16:colId xmlns:a16="http://schemas.microsoft.com/office/drawing/2014/main" val="1716529424"/>
                    </a:ext>
                  </a:extLst>
                </a:gridCol>
                <a:gridCol w="727757">
                  <a:extLst>
                    <a:ext uri="{9D8B030D-6E8A-4147-A177-3AD203B41FA5}">
                      <a16:colId xmlns:a16="http://schemas.microsoft.com/office/drawing/2014/main" val="3253159883"/>
                    </a:ext>
                  </a:extLst>
                </a:gridCol>
                <a:gridCol w="727757">
                  <a:extLst>
                    <a:ext uri="{9D8B030D-6E8A-4147-A177-3AD203B41FA5}">
                      <a16:colId xmlns:a16="http://schemas.microsoft.com/office/drawing/2014/main" val="3244457902"/>
                    </a:ext>
                  </a:extLst>
                </a:gridCol>
                <a:gridCol w="727757">
                  <a:extLst>
                    <a:ext uri="{9D8B030D-6E8A-4147-A177-3AD203B41FA5}">
                      <a16:colId xmlns:a16="http://schemas.microsoft.com/office/drawing/2014/main" val="3923927198"/>
                    </a:ext>
                  </a:extLst>
                </a:gridCol>
                <a:gridCol w="727757">
                  <a:extLst>
                    <a:ext uri="{9D8B030D-6E8A-4147-A177-3AD203B41FA5}">
                      <a16:colId xmlns:a16="http://schemas.microsoft.com/office/drawing/2014/main" val="3887165174"/>
                    </a:ext>
                  </a:extLst>
                </a:gridCol>
                <a:gridCol w="727757">
                  <a:extLst>
                    <a:ext uri="{9D8B030D-6E8A-4147-A177-3AD203B41FA5}">
                      <a16:colId xmlns:a16="http://schemas.microsoft.com/office/drawing/2014/main" val="1229684515"/>
                    </a:ext>
                  </a:extLst>
                </a:gridCol>
              </a:tblGrid>
              <a:tr h="609600">
                <a:tc>
                  <a:txBody>
                    <a:bodyPr/>
                    <a:lstStyle/>
                    <a:p>
                      <a:pPr algn="ctr"/>
                      <a:r>
                        <a:rPr lang="en-US"/>
                        <a:t>Pre-K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657B1"/>
                    </a:solidFill>
                  </a:tcPr>
                </a:tc>
                <a:tc>
                  <a:txBody>
                    <a:bodyPr/>
                    <a:lstStyle/>
                    <a:p>
                      <a:pPr algn="ctr"/>
                      <a:r>
                        <a:rPr lang="en-US"/>
                        <a:t>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657B1"/>
                    </a:solidFill>
                  </a:tcPr>
                </a:tc>
                <a:tc>
                  <a:txBody>
                    <a:bodyPr/>
                    <a:lstStyle/>
                    <a:p>
                      <a:pPr algn="ctr"/>
                      <a:r>
                        <a:rPr lang="en-US"/>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657B1"/>
                    </a:solidFill>
                  </a:tcPr>
                </a:tc>
                <a:tc>
                  <a:txBody>
                    <a:bodyPr/>
                    <a:lstStyle/>
                    <a:p>
                      <a:pPr algn="ctr"/>
                      <a:r>
                        <a:rPr lang="en-US"/>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657B1"/>
                    </a:solidFill>
                  </a:tcPr>
                </a:tc>
                <a:tc>
                  <a:txBody>
                    <a:bodyPr/>
                    <a:lstStyle/>
                    <a:p>
                      <a:pPr algn="ctr"/>
                      <a:r>
                        <a:rPr lang="en-US"/>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657B1"/>
                    </a:solidFill>
                  </a:tcPr>
                </a:tc>
                <a:tc>
                  <a:txBody>
                    <a:bodyPr/>
                    <a:lstStyle/>
                    <a:p>
                      <a:pPr algn="ctr"/>
                      <a:r>
                        <a:rPr lang="en-US"/>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657B1"/>
                    </a:solidFill>
                  </a:tcPr>
                </a:tc>
                <a:tc>
                  <a:txBody>
                    <a:bodyPr/>
                    <a:lstStyle/>
                    <a:p>
                      <a:pPr algn="ctr"/>
                      <a:r>
                        <a:rPr lang="en-US"/>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657B1"/>
                    </a:solidFill>
                  </a:tcPr>
                </a:tc>
                <a:tc>
                  <a:txBody>
                    <a:bodyPr/>
                    <a:lstStyle/>
                    <a:p>
                      <a:pPr algn="ctr"/>
                      <a:r>
                        <a:rPr lang="en-US"/>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657B1"/>
                    </a:solidFill>
                  </a:tcPr>
                </a:tc>
                <a:tc>
                  <a:txBody>
                    <a:bodyPr/>
                    <a:lstStyle/>
                    <a:p>
                      <a:pPr algn="ctr"/>
                      <a:r>
                        <a:rPr lang="en-US"/>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657B1"/>
                    </a:solidFill>
                  </a:tcPr>
                </a:tc>
                <a:tc>
                  <a:txBody>
                    <a:bodyPr/>
                    <a:lstStyle/>
                    <a:p>
                      <a:pPr algn="ctr"/>
                      <a:r>
                        <a:rPr lang="en-US"/>
                        <a:t>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657B1"/>
                    </a:solidFill>
                  </a:tcPr>
                </a:tc>
                <a:tc>
                  <a:txBody>
                    <a:bodyPr/>
                    <a:lstStyle/>
                    <a:p>
                      <a:pPr algn="ctr"/>
                      <a:r>
                        <a:rPr lang="en-US"/>
                        <a:t>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657B1"/>
                    </a:solidFill>
                  </a:tcPr>
                </a:tc>
                <a:tc>
                  <a:txBody>
                    <a:bodyPr/>
                    <a:lstStyle/>
                    <a:p>
                      <a:pPr algn="ctr"/>
                      <a:r>
                        <a:rPr lang="en-US"/>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657B1"/>
                    </a:solidFill>
                  </a:tcPr>
                </a:tc>
                <a:tc>
                  <a:txBody>
                    <a:bodyPr/>
                    <a:lstStyle/>
                    <a:p>
                      <a:pPr algn="ctr"/>
                      <a:r>
                        <a:rPr lang="en-US"/>
                        <a:t>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657B1"/>
                    </a:solidFill>
                  </a:tcPr>
                </a:tc>
                <a:tc>
                  <a:txBody>
                    <a:bodyPr/>
                    <a:lstStyle/>
                    <a:p>
                      <a:pPr algn="ctr"/>
                      <a:r>
                        <a:rPr lang="en-US"/>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657B1"/>
                    </a:solidFill>
                  </a:tcPr>
                </a:tc>
                <a:tc>
                  <a:txBody>
                    <a:bodyPr/>
                    <a:lstStyle/>
                    <a:p>
                      <a:pPr algn="ctr"/>
                      <a:r>
                        <a:rPr lang="en-US"/>
                        <a:t>Total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657B1"/>
                    </a:solidFill>
                  </a:tcPr>
                </a:tc>
                <a:extLst>
                  <a:ext uri="{0D108BD9-81ED-4DB2-BD59-A6C34878D82A}">
                    <a16:rowId xmlns:a16="http://schemas.microsoft.com/office/drawing/2014/main" val="3372078280"/>
                  </a:ext>
                </a:extLst>
              </a:tr>
              <a:tr h="1072445">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33985369"/>
                  </a:ext>
                </a:extLst>
              </a:tr>
            </a:tbl>
          </a:graphicData>
        </a:graphic>
      </p:graphicFrame>
      <p:sp>
        <p:nvSpPr>
          <p:cNvPr id="4" name="Slide Number Placeholder 3">
            <a:extLst>
              <a:ext uri="{FF2B5EF4-FFF2-40B4-BE49-F238E27FC236}">
                <a16:creationId xmlns:a16="http://schemas.microsoft.com/office/drawing/2014/main" id="{32C57308-A95A-A848-B8F2-96CBF331B169}"/>
              </a:ext>
            </a:extLst>
          </p:cNvPr>
          <p:cNvSpPr>
            <a:spLocks noGrp="1"/>
          </p:cNvSpPr>
          <p:nvPr>
            <p:ph type="sldNum" sz="quarter" idx="12"/>
          </p:nvPr>
        </p:nvSpPr>
        <p:spPr/>
        <p:txBody>
          <a:bodyPr/>
          <a:lstStyle/>
          <a:p>
            <a:fld id="{76AE3573-2B3C-984A-A22B-12585B110B8D}" type="slidenum">
              <a:rPr lang="en-US"/>
              <a:pPr/>
              <a:t>12</a:t>
            </a:fld>
            <a:endParaRPr lang="en-US"/>
          </a:p>
        </p:txBody>
      </p:sp>
    </p:spTree>
    <p:extLst>
      <p:ext uri="{BB962C8B-B14F-4D97-AF65-F5344CB8AC3E}">
        <p14:creationId xmlns:p14="http://schemas.microsoft.com/office/powerpoint/2010/main" val="35498419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F30D0-FAC6-A648-A31C-A495D89C0E63}"/>
              </a:ext>
            </a:extLst>
          </p:cNvPr>
          <p:cNvSpPr>
            <a:spLocks noGrp="1"/>
          </p:cNvSpPr>
          <p:nvPr>
            <p:ph type="title"/>
          </p:nvPr>
        </p:nvSpPr>
        <p:spPr>
          <a:xfrm>
            <a:off x="838200" y="0"/>
            <a:ext cx="10515600" cy="1185334"/>
          </a:xfrm>
        </p:spPr>
        <p:txBody>
          <a:bodyPr>
            <a:normAutofit/>
          </a:bodyPr>
          <a:lstStyle/>
          <a:p>
            <a:r>
              <a:rPr lang="en-US" sz="3200"/>
              <a:t>Number of Teachers Receiving </a:t>
            </a:r>
            <a:br>
              <a:rPr lang="en-US" sz="3200"/>
            </a:br>
            <a:r>
              <a:rPr lang="en-US" sz="3200"/>
              <a:t>Bilingual/ESL Professional Development</a:t>
            </a:r>
          </a:p>
        </p:txBody>
      </p:sp>
      <p:graphicFrame>
        <p:nvGraphicFramePr>
          <p:cNvPr id="5" name="Table 5">
            <a:extLst>
              <a:ext uri="{FF2B5EF4-FFF2-40B4-BE49-F238E27FC236}">
                <a16:creationId xmlns:a16="http://schemas.microsoft.com/office/drawing/2014/main" id="{2B5867BA-AA80-A946-A47A-53E464A7B7B6}"/>
              </a:ext>
            </a:extLst>
          </p:cNvPr>
          <p:cNvGraphicFramePr>
            <a:graphicFrameLocks noGrp="1"/>
          </p:cNvGraphicFramePr>
          <p:nvPr>
            <p:ph idx="1"/>
          </p:nvPr>
        </p:nvGraphicFramePr>
        <p:xfrm>
          <a:off x="677333" y="2449689"/>
          <a:ext cx="10916355" cy="1682045"/>
        </p:xfrm>
        <a:graphic>
          <a:graphicData uri="http://schemas.openxmlformats.org/drawingml/2006/table">
            <a:tbl>
              <a:tblPr firstRow="1" bandRow="1">
                <a:tableStyleId>{5C22544A-7EE6-4342-B048-85BDC9FD1C3A}</a:tableStyleId>
              </a:tblPr>
              <a:tblGrid>
                <a:gridCol w="727757">
                  <a:extLst>
                    <a:ext uri="{9D8B030D-6E8A-4147-A177-3AD203B41FA5}">
                      <a16:colId xmlns:a16="http://schemas.microsoft.com/office/drawing/2014/main" val="3218989677"/>
                    </a:ext>
                  </a:extLst>
                </a:gridCol>
                <a:gridCol w="727757">
                  <a:extLst>
                    <a:ext uri="{9D8B030D-6E8A-4147-A177-3AD203B41FA5}">
                      <a16:colId xmlns:a16="http://schemas.microsoft.com/office/drawing/2014/main" val="661184238"/>
                    </a:ext>
                  </a:extLst>
                </a:gridCol>
                <a:gridCol w="727757">
                  <a:extLst>
                    <a:ext uri="{9D8B030D-6E8A-4147-A177-3AD203B41FA5}">
                      <a16:colId xmlns:a16="http://schemas.microsoft.com/office/drawing/2014/main" val="3653838201"/>
                    </a:ext>
                  </a:extLst>
                </a:gridCol>
                <a:gridCol w="727757">
                  <a:extLst>
                    <a:ext uri="{9D8B030D-6E8A-4147-A177-3AD203B41FA5}">
                      <a16:colId xmlns:a16="http://schemas.microsoft.com/office/drawing/2014/main" val="4087993270"/>
                    </a:ext>
                  </a:extLst>
                </a:gridCol>
                <a:gridCol w="727757">
                  <a:extLst>
                    <a:ext uri="{9D8B030D-6E8A-4147-A177-3AD203B41FA5}">
                      <a16:colId xmlns:a16="http://schemas.microsoft.com/office/drawing/2014/main" val="3690835248"/>
                    </a:ext>
                  </a:extLst>
                </a:gridCol>
                <a:gridCol w="727757">
                  <a:extLst>
                    <a:ext uri="{9D8B030D-6E8A-4147-A177-3AD203B41FA5}">
                      <a16:colId xmlns:a16="http://schemas.microsoft.com/office/drawing/2014/main" val="3620100807"/>
                    </a:ext>
                  </a:extLst>
                </a:gridCol>
                <a:gridCol w="727757">
                  <a:extLst>
                    <a:ext uri="{9D8B030D-6E8A-4147-A177-3AD203B41FA5}">
                      <a16:colId xmlns:a16="http://schemas.microsoft.com/office/drawing/2014/main" val="110958280"/>
                    </a:ext>
                  </a:extLst>
                </a:gridCol>
                <a:gridCol w="727757">
                  <a:extLst>
                    <a:ext uri="{9D8B030D-6E8A-4147-A177-3AD203B41FA5}">
                      <a16:colId xmlns:a16="http://schemas.microsoft.com/office/drawing/2014/main" val="3383828892"/>
                    </a:ext>
                  </a:extLst>
                </a:gridCol>
                <a:gridCol w="727757">
                  <a:extLst>
                    <a:ext uri="{9D8B030D-6E8A-4147-A177-3AD203B41FA5}">
                      <a16:colId xmlns:a16="http://schemas.microsoft.com/office/drawing/2014/main" val="658212465"/>
                    </a:ext>
                  </a:extLst>
                </a:gridCol>
                <a:gridCol w="727757">
                  <a:extLst>
                    <a:ext uri="{9D8B030D-6E8A-4147-A177-3AD203B41FA5}">
                      <a16:colId xmlns:a16="http://schemas.microsoft.com/office/drawing/2014/main" val="1716529424"/>
                    </a:ext>
                  </a:extLst>
                </a:gridCol>
                <a:gridCol w="727757">
                  <a:extLst>
                    <a:ext uri="{9D8B030D-6E8A-4147-A177-3AD203B41FA5}">
                      <a16:colId xmlns:a16="http://schemas.microsoft.com/office/drawing/2014/main" val="3253159883"/>
                    </a:ext>
                  </a:extLst>
                </a:gridCol>
                <a:gridCol w="727757">
                  <a:extLst>
                    <a:ext uri="{9D8B030D-6E8A-4147-A177-3AD203B41FA5}">
                      <a16:colId xmlns:a16="http://schemas.microsoft.com/office/drawing/2014/main" val="3244457902"/>
                    </a:ext>
                  </a:extLst>
                </a:gridCol>
                <a:gridCol w="727757">
                  <a:extLst>
                    <a:ext uri="{9D8B030D-6E8A-4147-A177-3AD203B41FA5}">
                      <a16:colId xmlns:a16="http://schemas.microsoft.com/office/drawing/2014/main" val="3923927198"/>
                    </a:ext>
                  </a:extLst>
                </a:gridCol>
                <a:gridCol w="727757">
                  <a:extLst>
                    <a:ext uri="{9D8B030D-6E8A-4147-A177-3AD203B41FA5}">
                      <a16:colId xmlns:a16="http://schemas.microsoft.com/office/drawing/2014/main" val="3887165174"/>
                    </a:ext>
                  </a:extLst>
                </a:gridCol>
                <a:gridCol w="727757">
                  <a:extLst>
                    <a:ext uri="{9D8B030D-6E8A-4147-A177-3AD203B41FA5}">
                      <a16:colId xmlns:a16="http://schemas.microsoft.com/office/drawing/2014/main" val="1229684515"/>
                    </a:ext>
                  </a:extLst>
                </a:gridCol>
              </a:tblGrid>
              <a:tr h="609600">
                <a:tc>
                  <a:txBody>
                    <a:bodyPr/>
                    <a:lstStyle/>
                    <a:p>
                      <a:pPr algn="ctr"/>
                      <a:r>
                        <a:rPr lang="en-US"/>
                        <a:t>Pre-K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657B1"/>
                    </a:solidFill>
                  </a:tcPr>
                </a:tc>
                <a:tc>
                  <a:txBody>
                    <a:bodyPr/>
                    <a:lstStyle/>
                    <a:p>
                      <a:pPr algn="ctr"/>
                      <a:r>
                        <a:rPr lang="en-US"/>
                        <a:t>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657B1"/>
                    </a:solidFill>
                  </a:tcPr>
                </a:tc>
                <a:tc>
                  <a:txBody>
                    <a:bodyPr/>
                    <a:lstStyle/>
                    <a:p>
                      <a:pPr algn="ctr"/>
                      <a:r>
                        <a:rPr lang="en-US"/>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657B1"/>
                    </a:solidFill>
                  </a:tcPr>
                </a:tc>
                <a:tc>
                  <a:txBody>
                    <a:bodyPr/>
                    <a:lstStyle/>
                    <a:p>
                      <a:pPr algn="ctr"/>
                      <a:r>
                        <a:rPr lang="en-US"/>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657B1"/>
                    </a:solidFill>
                  </a:tcPr>
                </a:tc>
                <a:tc>
                  <a:txBody>
                    <a:bodyPr/>
                    <a:lstStyle/>
                    <a:p>
                      <a:pPr algn="ctr"/>
                      <a:r>
                        <a:rPr lang="en-US"/>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657B1"/>
                    </a:solidFill>
                  </a:tcPr>
                </a:tc>
                <a:tc>
                  <a:txBody>
                    <a:bodyPr/>
                    <a:lstStyle/>
                    <a:p>
                      <a:pPr algn="ctr"/>
                      <a:r>
                        <a:rPr lang="en-US"/>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657B1"/>
                    </a:solidFill>
                  </a:tcPr>
                </a:tc>
                <a:tc>
                  <a:txBody>
                    <a:bodyPr/>
                    <a:lstStyle/>
                    <a:p>
                      <a:pPr algn="ctr"/>
                      <a:r>
                        <a:rPr lang="en-US"/>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657B1"/>
                    </a:solidFill>
                  </a:tcPr>
                </a:tc>
                <a:tc>
                  <a:txBody>
                    <a:bodyPr/>
                    <a:lstStyle/>
                    <a:p>
                      <a:pPr algn="ctr"/>
                      <a:r>
                        <a:rPr lang="en-US"/>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657B1"/>
                    </a:solidFill>
                  </a:tcPr>
                </a:tc>
                <a:tc>
                  <a:txBody>
                    <a:bodyPr/>
                    <a:lstStyle/>
                    <a:p>
                      <a:pPr algn="ctr"/>
                      <a:r>
                        <a:rPr lang="en-US"/>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657B1"/>
                    </a:solidFill>
                  </a:tcPr>
                </a:tc>
                <a:tc>
                  <a:txBody>
                    <a:bodyPr/>
                    <a:lstStyle/>
                    <a:p>
                      <a:pPr algn="ctr"/>
                      <a:r>
                        <a:rPr lang="en-US"/>
                        <a:t>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657B1"/>
                    </a:solidFill>
                  </a:tcPr>
                </a:tc>
                <a:tc>
                  <a:txBody>
                    <a:bodyPr/>
                    <a:lstStyle/>
                    <a:p>
                      <a:pPr algn="ctr"/>
                      <a:r>
                        <a:rPr lang="en-US"/>
                        <a:t>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657B1"/>
                    </a:solidFill>
                  </a:tcPr>
                </a:tc>
                <a:tc>
                  <a:txBody>
                    <a:bodyPr/>
                    <a:lstStyle/>
                    <a:p>
                      <a:pPr algn="ctr"/>
                      <a:r>
                        <a:rPr lang="en-US"/>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657B1"/>
                    </a:solidFill>
                  </a:tcPr>
                </a:tc>
                <a:tc>
                  <a:txBody>
                    <a:bodyPr/>
                    <a:lstStyle/>
                    <a:p>
                      <a:pPr algn="ctr"/>
                      <a:r>
                        <a:rPr lang="en-US"/>
                        <a:t>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657B1"/>
                    </a:solidFill>
                  </a:tcPr>
                </a:tc>
                <a:tc>
                  <a:txBody>
                    <a:bodyPr/>
                    <a:lstStyle/>
                    <a:p>
                      <a:pPr algn="ctr"/>
                      <a:r>
                        <a:rPr lang="en-US"/>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657B1"/>
                    </a:solidFill>
                  </a:tcPr>
                </a:tc>
                <a:tc>
                  <a:txBody>
                    <a:bodyPr/>
                    <a:lstStyle/>
                    <a:p>
                      <a:pPr algn="ctr"/>
                      <a:r>
                        <a:rPr lang="en-US"/>
                        <a:t>Total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657B1"/>
                    </a:solidFill>
                  </a:tcPr>
                </a:tc>
                <a:extLst>
                  <a:ext uri="{0D108BD9-81ED-4DB2-BD59-A6C34878D82A}">
                    <a16:rowId xmlns:a16="http://schemas.microsoft.com/office/drawing/2014/main" val="3372078280"/>
                  </a:ext>
                </a:extLst>
              </a:tr>
              <a:tr h="1072445">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33985369"/>
                  </a:ext>
                </a:extLst>
              </a:tr>
            </a:tbl>
          </a:graphicData>
        </a:graphic>
      </p:graphicFrame>
      <p:sp>
        <p:nvSpPr>
          <p:cNvPr id="4" name="Slide Number Placeholder 3">
            <a:extLst>
              <a:ext uri="{FF2B5EF4-FFF2-40B4-BE49-F238E27FC236}">
                <a16:creationId xmlns:a16="http://schemas.microsoft.com/office/drawing/2014/main" id="{32C57308-A95A-A848-B8F2-96CBF331B169}"/>
              </a:ext>
            </a:extLst>
          </p:cNvPr>
          <p:cNvSpPr>
            <a:spLocks noGrp="1"/>
          </p:cNvSpPr>
          <p:nvPr>
            <p:ph type="sldNum" sz="quarter" idx="12"/>
          </p:nvPr>
        </p:nvSpPr>
        <p:spPr/>
        <p:txBody>
          <a:bodyPr/>
          <a:lstStyle/>
          <a:p>
            <a:fld id="{76AE3573-2B3C-984A-A22B-12585B110B8D}" type="slidenum">
              <a:rPr lang="en-US"/>
              <a:pPr/>
              <a:t>13</a:t>
            </a:fld>
            <a:endParaRPr lang="en-US"/>
          </a:p>
        </p:txBody>
      </p:sp>
    </p:spTree>
    <p:extLst>
      <p:ext uri="{BB962C8B-B14F-4D97-AF65-F5344CB8AC3E}">
        <p14:creationId xmlns:p14="http://schemas.microsoft.com/office/powerpoint/2010/main" val="1342726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F30D0-FAC6-A648-A31C-A495D89C0E63}"/>
              </a:ext>
            </a:extLst>
          </p:cNvPr>
          <p:cNvSpPr>
            <a:spLocks noGrp="1"/>
          </p:cNvSpPr>
          <p:nvPr>
            <p:ph type="title"/>
          </p:nvPr>
        </p:nvSpPr>
        <p:spPr>
          <a:xfrm>
            <a:off x="838200" y="0"/>
            <a:ext cx="10515600" cy="1185334"/>
          </a:xfrm>
        </p:spPr>
        <p:txBody>
          <a:bodyPr>
            <a:normAutofit/>
          </a:bodyPr>
          <a:lstStyle/>
          <a:p>
            <a:r>
              <a:rPr lang="en-US" sz="3200"/>
              <a:t>District Bilingual/ESL Professional Development 2020-2021</a:t>
            </a:r>
          </a:p>
        </p:txBody>
      </p:sp>
      <p:sp>
        <p:nvSpPr>
          <p:cNvPr id="4" name="Slide Number Placeholder 3">
            <a:extLst>
              <a:ext uri="{FF2B5EF4-FFF2-40B4-BE49-F238E27FC236}">
                <a16:creationId xmlns:a16="http://schemas.microsoft.com/office/drawing/2014/main" id="{32C57308-A95A-A848-B8F2-96CBF331B169}"/>
              </a:ext>
            </a:extLst>
          </p:cNvPr>
          <p:cNvSpPr>
            <a:spLocks noGrp="1"/>
          </p:cNvSpPr>
          <p:nvPr>
            <p:ph type="sldNum" sz="quarter" idx="12"/>
          </p:nvPr>
        </p:nvSpPr>
        <p:spPr>
          <a:xfrm>
            <a:off x="9254067" y="6356350"/>
            <a:ext cx="2743200" cy="365125"/>
          </a:xfrm>
        </p:spPr>
        <p:txBody>
          <a:bodyPr/>
          <a:lstStyle/>
          <a:p>
            <a:fld id="{76AE3573-2B3C-984A-A22B-12585B110B8D}" type="slidenum">
              <a:rPr lang="en-US"/>
              <a:pPr/>
              <a:t>14</a:t>
            </a:fld>
            <a:endParaRPr lang="en-US"/>
          </a:p>
        </p:txBody>
      </p:sp>
      <p:graphicFrame>
        <p:nvGraphicFramePr>
          <p:cNvPr id="10" name="Table 5">
            <a:extLst>
              <a:ext uri="{FF2B5EF4-FFF2-40B4-BE49-F238E27FC236}">
                <a16:creationId xmlns:a16="http://schemas.microsoft.com/office/drawing/2014/main" id="{74832C18-2E19-B94F-8DB0-B5B5017EFF56}"/>
              </a:ext>
            </a:extLst>
          </p:cNvPr>
          <p:cNvGraphicFramePr>
            <a:graphicFrameLocks noGrp="1"/>
          </p:cNvGraphicFramePr>
          <p:nvPr>
            <p:ph idx="1"/>
            <p:extLst>
              <p:ext uri="{D42A27DB-BD31-4B8C-83A1-F6EECF244321}">
                <p14:modId xmlns:p14="http://schemas.microsoft.com/office/powerpoint/2010/main" val="1849328181"/>
              </p:ext>
            </p:extLst>
          </p:nvPr>
        </p:nvGraphicFramePr>
        <p:xfrm>
          <a:off x="677333" y="1535289"/>
          <a:ext cx="10893777" cy="4628447"/>
        </p:xfrm>
        <a:graphic>
          <a:graphicData uri="http://schemas.openxmlformats.org/drawingml/2006/table">
            <a:tbl>
              <a:tblPr firstRow="1" bandRow="1">
                <a:tableStyleId>{5C22544A-7EE6-4342-B048-85BDC9FD1C3A}</a:tableStyleId>
              </a:tblPr>
              <a:tblGrid>
                <a:gridCol w="2221021">
                  <a:extLst>
                    <a:ext uri="{9D8B030D-6E8A-4147-A177-3AD203B41FA5}">
                      <a16:colId xmlns:a16="http://schemas.microsoft.com/office/drawing/2014/main" val="3218989677"/>
                    </a:ext>
                  </a:extLst>
                </a:gridCol>
                <a:gridCol w="1459157">
                  <a:extLst>
                    <a:ext uri="{9D8B030D-6E8A-4147-A177-3AD203B41FA5}">
                      <a16:colId xmlns:a16="http://schemas.microsoft.com/office/drawing/2014/main" val="661184238"/>
                    </a:ext>
                  </a:extLst>
                </a:gridCol>
                <a:gridCol w="2438400">
                  <a:extLst>
                    <a:ext uri="{9D8B030D-6E8A-4147-A177-3AD203B41FA5}">
                      <a16:colId xmlns:a16="http://schemas.microsoft.com/office/drawing/2014/main" val="3653838201"/>
                    </a:ext>
                  </a:extLst>
                </a:gridCol>
                <a:gridCol w="1614311">
                  <a:extLst>
                    <a:ext uri="{9D8B030D-6E8A-4147-A177-3AD203B41FA5}">
                      <a16:colId xmlns:a16="http://schemas.microsoft.com/office/drawing/2014/main" val="4087993270"/>
                    </a:ext>
                  </a:extLst>
                </a:gridCol>
                <a:gridCol w="3160888">
                  <a:extLst>
                    <a:ext uri="{9D8B030D-6E8A-4147-A177-3AD203B41FA5}">
                      <a16:colId xmlns:a16="http://schemas.microsoft.com/office/drawing/2014/main" val="3690835248"/>
                    </a:ext>
                  </a:extLst>
                </a:gridCol>
              </a:tblGrid>
              <a:tr h="755257">
                <a:tc>
                  <a:txBody>
                    <a:bodyPr/>
                    <a:lstStyle/>
                    <a:p>
                      <a:pPr algn="ctr"/>
                      <a:r>
                        <a:rPr lang="en-US"/>
                        <a:t>Training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657B1"/>
                    </a:solidFill>
                  </a:tcPr>
                </a:tc>
                <a:tc>
                  <a:txBody>
                    <a:bodyPr/>
                    <a:lstStyle/>
                    <a:p>
                      <a:pPr algn="ctr"/>
                      <a:r>
                        <a:rPr lang="en-US"/>
                        <a:t>Date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657B1"/>
                    </a:solidFill>
                  </a:tcPr>
                </a:tc>
                <a:tc>
                  <a:txBody>
                    <a:bodyPr/>
                    <a:lstStyle/>
                    <a:p>
                      <a:pPr algn="ctr"/>
                      <a:r>
                        <a:rPr lang="en-US"/>
                        <a:t>Scope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657B1"/>
                    </a:solidFill>
                  </a:tcPr>
                </a:tc>
                <a:tc>
                  <a:txBody>
                    <a:bodyPr/>
                    <a:lstStyle/>
                    <a:p>
                      <a:pPr algn="ctr"/>
                      <a:r>
                        <a:rPr lang="en-US"/>
                        <a:t>Attendance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657B1"/>
                    </a:solidFill>
                  </a:tcPr>
                </a:tc>
                <a:tc>
                  <a:txBody>
                    <a:bodyPr/>
                    <a:lstStyle/>
                    <a:p>
                      <a:pPr algn="ctr"/>
                      <a:r>
                        <a:rPr lang="en-US"/>
                        <a:t>Relevance/Results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657B1"/>
                    </a:solidFill>
                  </a:tcPr>
                </a:tc>
                <a:extLst>
                  <a:ext uri="{0D108BD9-81ED-4DB2-BD59-A6C34878D82A}">
                    <a16:rowId xmlns:a16="http://schemas.microsoft.com/office/drawing/2014/main" val="3372078280"/>
                  </a:ext>
                </a:extLst>
              </a:tr>
              <a:tr h="774638">
                <a:tc>
                  <a:txBody>
                    <a:bodyPr/>
                    <a:lstStyle/>
                    <a:p>
                      <a:pPr algn="ctr"/>
                      <a:r>
                        <a:rPr lang="en-US"/>
                        <a:t>Ex: LPAC Framework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t>8/16/2017</a:t>
                      </a:r>
                      <a:br>
                        <a:rPr lang="en-US"/>
                      </a:br>
                      <a:r>
                        <a:rPr lang="en-US"/>
                        <a:t>8/26/2017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t>Compliance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t>3 attended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t>Receive guidance in seamless rollout of LPAC Process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33985369"/>
                  </a:ext>
                </a:extLst>
              </a:tr>
              <a:tr h="774638">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28863350"/>
                  </a:ext>
                </a:extLst>
              </a:tr>
              <a:tr h="774638">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25445273"/>
                  </a:ext>
                </a:extLst>
              </a:tr>
              <a:tr h="774638">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94059772"/>
                  </a:ext>
                </a:extLst>
              </a:tr>
              <a:tr h="774638">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64058536"/>
                  </a:ext>
                </a:extLst>
              </a:tr>
            </a:tbl>
          </a:graphicData>
        </a:graphic>
      </p:graphicFrame>
    </p:spTree>
    <p:extLst>
      <p:ext uri="{BB962C8B-B14F-4D97-AF65-F5344CB8AC3E}">
        <p14:creationId xmlns:p14="http://schemas.microsoft.com/office/powerpoint/2010/main" val="11900425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F30D0-FAC6-A648-A31C-A495D89C0E63}"/>
              </a:ext>
            </a:extLst>
          </p:cNvPr>
          <p:cNvSpPr>
            <a:spLocks noGrp="1"/>
          </p:cNvSpPr>
          <p:nvPr>
            <p:ph type="title"/>
          </p:nvPr>
        </p:nvSpPr>
        <p:spPr>
          <a:xfrm>
            <a:off x="838200" y="0"/>
            <a:ext cx="10515600" cy="1185334"/>
          </a:xfrm>
        </p:spPr>
        <p:txBody>
          <a:bodyPr/>
          <a:lstStyle/>
          <a:p>
            <a:r>
              <a:rPr lang="en-US"/>
              <a:t>Additional Bilingual/ESL Activities</a:t>
            </a:r>
          </a:p>
        </p:txBody>
      </p:sp>
      <p:sp>
        <p:nvSpPr>
          <p:cNvPr id="3" name="Content Placeholder 2">
            <a:extLst>
              <a:ext uri="{FF2B5EF4-FFF2-40B4-BE49-F238E27FC236}">
                <a16:creationId xmlns:a16="http://schemas.microsoft.com/office/drawing/2014/main" id="{E04B101C-151A-0E44-A832-0D47C07C17FE}"/>
              </a:ext>
            </a:extLst>
          </p:cNvPr>
          <p:cNvSpPr>
            <a:spLocks noGrp="1"/>
          </p:cNvSpPr>
          <p:nvPr>
            <p:ph idx="1"/>
          </p:nvPr>
        </p:nvSpPr>
        <p:spPr>
          <a:xfrm>
            <a:off x="635000" y="1659466"/>
            <a:ext cx="10839562" cy="4696883"/>
          </a:xfrm>
        </p:spPr>
        <p:txBody>
          <a:bodyPr>
            <a:noAutofit/>
          </a:bodyPr>
          <a:lstStyle/>
          <a:p>
            <a:pPr marL="342900" indent="-342900">
              <a:buClr>
                <a:srgbClr val="FF6E46"/>
              </a:buClr>
              <a:buFont typeface="Wingdings" pitchFamily="2" charset="2"/>
              <a:buChar char="Ø"/>
            </a:pPr>
            <a:r>
              <a:rPr lang="en-US" sz="2800"/>
              <a:t>Student Achievement</a:t>
            </a:r>
          </a:p>
          <a:p>
            <a:pPr marL="1028700" lvl="1" indent="-342900">
              <a:buClr>
                <a:srgbClr val="FF6E46"/>
              </a:buClr>
            </a:pPr>
            <a:r>
              <a:rPr lang="en-US" sz="1850"/>
              <a:t>STAAR Data</a:t>
            </a:r>
          </a:p>
          <a:p>
            <a:pPr marL="1028700" lvl="1" indent="-342900">
              <a:buClr>
                <a:srgbClr val="FF6E46"/>
              </a:buClr>
            </a:pPr>
            <a:endParaRPr lang="en-US" sz="1850"/>
          </a:p>
          <a:p>
            <a:pPr marL="342900" indent="-342900">
              <a:buClr>
                <a:srgbClr val="FF6E46"/>
              </a:buClr>
              <a:buFont typeface="Wingdings" pitchFamily="2" charset="2"/>
              <a:buChar char="Ø"/>
            </a:pPr>
            <a:r>
              <a:rPr lang="en-US" sz="2800"/>
              <a:t>Parental Involvement Activities</a:t>
            </a:r>
          </a:p>
          <a:p>
            <a:pPr marL="342900" indent="-342900">
              <a:buClr>
                <a:srgbClr val="FF6E46"/>
              </a:buClr>
              <a:buFont typeface="Wingdings" pitchFamily="2" charset="2"/>
              <a:buChar char="Ø"/>
            </a:pPr>
            <a:endParaRPr lang="en-US" sz="1850"/>
          </a:p>
          <a:p>
            <a:pPr marL="342900" indent="-342900">
              <a:buClr>
                <a:srgbClr val="FF6E46"/>
              </a:buClr>
              <a:buFont typeface="Wingdings" pitchFamily="2" charset="2"/>
              <a:buChar char="Ø"/>
            </a:pPr>
            <a:r>
              <a:rPr lang="en-US" sz="2800"/>
              <a:t>Staffing</a:t>
            </a:r>
          </a:p>
          <a:p>
            <a:pPr marL="1028700" lvl="1" indent="-342900">
              <a:buClr>
                <a:srgbClr val="FF6E46"/>
              </a:buClr>
            </a:pPr>
            <a:r>
              <a:rPr lang="en-US" sz="1850"/>
              <a:t>Recruitment/Certification</a:t>
            </a:r>
          </a:p>
          <a:p>
            <a:pPr marL="1028700" lvl="1" indent="-342900">
              <a:buClr>
                <a:srgbClr val="FF6E46"/>
              </a:buClr>
            </a:pPr>
            <a:r>
              <a:rPr lang="en-US" sz="1850"/>
              <a:t>Stipends</a:t>
            </a:r>
          </a:p>
          <a:p>
            <a:pPr marL="1028700" lvl="1" indent="-342900">
              <a:buClr>
                <a:srgbClr val="FF6E46"/>
              </a:buClr>
            </a:pPr>
            <a:r>
              <a:rPr lang="en-US" sz="1850"/>
              <a:t>Exceptions/Waivers</a:t>
            </a:r>
          </a:p>
          <a:p>
            <a:pPr marL="1028700" lvl="1" indent="-342900">
              <a:buClr>
                <a:srgbClr val="FF6E46"/>
              </a:buClr>
            </a:pPr>
            <a:endParaRPr lang="en-US" sz="1850"/>
          </a:p>
          <a:p>
            <a:pPr marL="342900" indent="-342900">
              <a:buClr>
                <a:srgbClr val="FF6E46"/>
              </a:buClr>
              <a:buFont typeface="Wingdings" pitchFamily="2" charset="2"/>
              <a:buChar char="Ø"/>
            </a:pPr>
            <a:r>
              <a:rPr lang="en-US" sz="2800"/>
              <a:t>2019-2020 Bilingual/ESL Program Plans</a:t>
            </a:r>
          </a:p>
          <a:p>
            <a:pPr marL="342900" indent="-342900">
              <a:buClr>
                <a:srgbClr val="FF6E46"/>
              </a:buClr>
              <a:buFont typeface="Wingdings" pitchFamily="2" charset="2"/>
              <a:buChar char="Ø"/>
            </a:pPr>
            <a:endParaRPr lang="en-US"/>
          </a:p>
        </p:txBody>
      </p:sp>
      <p:sp>
        <p:nvSpPr>
          <p:cNvPr id="4" name="Slide Number Placeholder 3">
            <a:extLst>
              <a:ext uri="{FF2B5EF4-FFF2-40B4-BE49-F238E27FC236}">
                <a16:creationId xmlns:a16="http://schemas.microsoft.com/office/drawing/2014/main" id="{C3A5176F-6C3C-684C-A6DD-7A667BDB6721}"/>
              </a:ext>
            </a:extLst>
          </p:cNvPr>
          <p:cNvSpPr>
            <a:spLocks noGrp="1"/>
          </p:cNvSpPr>
          <p:nvPr>
            <p:ph type="sldNum" sz="quarter" idx="12"/>
          </p:nvPr>
        </p:nvSpPr>
        <p:spPr/>
        <p:txBody>
          <a:bodyPr/>
          <a:lstStyle/>
          <a:p>
            <a:fld id="{76AE3573-2B3C-984A-A22B-12585B110B8D}" type="slidenum">
              <a:rPr lang="en-US"/>
              <a:pPr/>
              <a:t>15</a:t>
            </a:fld>
            <a:endParaRPr lang="en-US"/>
          </a:p>
        </p:txBody>
      </p:sp>
    </p:spTree>
    <p:extLst>
      <p:ext uri="{BB962C8B-B14F-4D97-AF65-F5344CB8AC3E}">
        <p14:creationId xmlns:p14="http://schemas.microsoft.com/office/powerpoint/2010/main" val="34484420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F30D0-FAC6-A648-A31C-A495D89C0E63}"/>
              </a:ext>
            </a:extLst>
          </p:cNvPr>
          <p:cNvSpPr>
            <a:spLocks noGrp="1"/>
          </p:cNvSpPr>
          <p:nvPr>
            <p:ph type="title"/>
          </p:nvPr>
        </p:nvSpPr>
        <p:spPr>
          <a:xfrm>
            <a:off x="838200" y="0"/>
            <a:ext cx="10515600" cy="1185334"/>
          </a:xfrm>
        </p:spPr>
        <p:txBody>
          <a:bodyPr/>
          <a:lstStyle/>
          <a:p>
            <a:r>
              <a:rPr lang="en-US"/>
              <a:t>STAAR Results</a:t>
            </a:r>
          </a:p>
        </p:txBody>
      </p:sp>
      <p:sp>
        <p:nvSpPr>
          <p:cNvPr id="3" name="Content Placeholder 2">
            <a:extLst>
              <a:ext uri="{FF2B5EF4-FFF2-40B4-BE49-F238E27FC236}">
                <a16:creationId xmlns:a16="http://schemas.microsoft.com/office/drawing/2014/main" id="{E04B101C-151A-0E44-A832-0D47C07C17FE}"/>
              </a:ext>
            </a:extLst>
          </p:cNvPr>
          <p:cNvSpPr>
            <a:spLocks noGrp="1"/>
          </p:cNvSpPr>
          <p:nvPr>
            <p:ph idx="1"/>
          </p:nvPr>
        </p:nvSpPr>
        <p:spPr>
          <a:xfrm>
            <a:off x="635000" y="1659466"/>
            <a:ext cx="10839562" cy="4696883"/>
          </a:xfrm>
        </p:spPr>
        <p:txBody>
          <a:bodyPr>
            <a:noAutofit/>
          </a:bodyPr>
          <a:lstStyle/>
          <a:p>
            <a:pPr>
              <a:buClr>
                <a:srgbClr val="FF6E46"/>
              </a:buClr>
            </a:pPr>
            <a:endParaRPr lang="en-US"/>
          </a:p>
        </p:txBody>
      </p:sp>
      <p:sp>
        <p:nvSpPr>
          <p:cNvPr id="4" name="Slide Number Placeholder 3">
            <a:extLst>
              <a:ext uri="{FF2B5EF4-FFF2-40B4-BE49-F238E27FC236}">
                <a16:creationId xmlns:a16="http://schemas.microsoft.com/office/drawing/2014/main" id="{C3A5176F-6C3C-684C-A6DD-7A667BDB6721}"/>
              </a:ext>
            </a:extLst>
          </p:cNvPr>
          <p:cNvSpPr>
            <a:spLocks noGrp="1"/>
          </p:cNvSpPr>
          <p:nvPr>
            <p:ph type="sldNum" sz="quarter" idx="12"/>
          </p:nvPr>
        </p:nvSpPr>
        <p:spPr/>
        <p:txBody>
          <a:bodyPr/>
          <a:lstStyle/>
          <a:p>
            <a:fld id="{76AE3573-2B3C-984A-A22B-12585B110B8D}" type="slidenum">
              <a:rPr lang="en-US"/>
              <a:pPr/>
              <a:t>16</a:t>
            </a:fld>
            <a:endParaRPr lang="en-US"/>
          </a:p>
        </p:txBody>
      </p:sp>
    </p:spTree>
    <p:extLst>
      <p:ext uri="{BB962C8B-B14F-4D97-AF65-F5344CB8AC3E}">
        <p14:creationId xmlns:p14="http://schemas.microsoft.com/office/powerpoint/2010/main" val="38384037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F30D0-FAC6-A648-A31C-A495D89C0E63}"/>
              </a:ext>
            </a:extLst>
          </p:cNvPr>
          <p:cNvSpPr>
            <a:spLocks noGrp="1"/>
          </p:cNvSpPr>
          <p:nvPr>
            <p:ph type="title"/>
          </p:nvPr>
        </p:nvSpPr>
        <p:spPr>
          <a:xfrm>
            <a:off x="838200" y="0"/>
            <a:ext cx="10515600" cy="1185334"/>
          </a:xfrm>
        </p:spPr>
        <p:txBody>
          <a:bodyPr/>
          <a:lstStyle/>
          <a:p>
            <a:r>
              <a:rPr lang="en-US"/>
              <a:t>Stages of Intervention</a:t>
            </a:r>
          </a:p>
        </p:txBody>
      </p:sp>
      <p:sp>
        <p:nvSpPr>
          <p:cNvPr id="3" name="Content Placeholder 2">
            <a:extLst>
              <a:ext uri="{FF2B5EF4-FFF2-40B4-BE49-F238E27FC236}">
                <a16:creationId xmlns:a16="http://schemas.microsoft.com/office/drawing/2014/main" id="{E04B101C-151A-0E44-A832-0D47C07C17FE}"/>
              </a:ext>
            </a:extLst>
          </p:cNvPr>
          <p:cNvSpPr>
            <a:spLocks noGrp="1"/>
          </p:cNvSpPr>
          <p:nvPr>
            <p:ph idx="1"/>
          </p:nvPr>
        </p:nvSpPr>
        <p:spPr>
          <a:xfrm>
            <a:off x="635000" y="1659466"/>
            <a:ext cx="10839562" cy="4696883"/>
          </a:xfrm>
        </p:spPr>
        <p:txBody>
          <a:bodyPr>
            <a:noAutofit/>
          </a:bodyPr>
          <a:lstStyle/>
          <a:p>
            <a:pPr>
              <a:buClr>
                <a:srgbClr val="FF6E46"/>
              </a:buClr>
            </a:pPr>
            <a:endParaRPr lang="en-US"/>
          </a:p>
        </p:txBody>
      </p:sp>
      <p:sp>
        <p:nvSpPr>
          <p:cNvPr id="4" name="Slide Number Placeholder 3">
            <a:extLst>
              <a:ext uri="{FF2B5EF4-FFF2-40B4-BE49-F238E27FC236}">
                <a16:creationId xmlns:a16="http://schemas.microsoft.com/office/drawing/2014/main" id="{C3A5176F-6C3C-684C-A6DD-7A667BDB6721}"/>
              </a:ext>
            </a:extLst>
          </p:cNvPr>
          <p:cNvSpPr>
            <a:spLocks noGrp="1"/>
          </p:cNvSpPr>
          <p:nvPr>
            <p:ph type="sldNum" sz="quarter" idx="12"/>
          </p:nvPr>
        </p:nvSpPr>
        <p:spPr/>
        <p:txBody>
          <a:bodyPr/>
          <a:lstStyle/>
          <a:p>
            <a:fld id="{76AE3573-2B3C-984A-A22B-12585B110B8D}" type="slidenum">
              <a:rPr lang="en-US"/>
              <a:pPr/>
              <a:t>17</a:t>
            </a:fld>
            <a:endParaRPr lang="en-US"/>
          </a:p>
        </p:txBody>
      </p:sp>
    </p:spTree>
    <p:extLst>
      <p:ext uri="{BB962C8B-B14F-4D97-AF65-F5344CB8AC3E}">
        <p14:creationId xmlns:p14="http://schemas.microsoft.com/office/powerpoint/2010/main" val="8353409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F30D0-FAC6-A648-A31C-A495D89C0E63}"/>
              </a:ext>
            </a:extLst>
          </p:cNvPr>
          <p:cNvSpPr>
            <a:spLocks noGrp="1"/>
          </p:cNvSpPr>
          <p:nvPr>
            <p:ph type="title"/>
          </p:nvPr>
        </p:nvSpPr>
        <p:spPr>
          <a:xfrm>
            <a:off x="838200" y="0"/>
            <a:ext cx="10515600" cy="1185334"/>
          </a:xfrm>
        </p:spPr>
        <p:txBody>
          <a:bodyPr/>
          <a:lstStyle/>
          <a:p>
            <a:r>
              <a:rPr lang="en-US" sz="3200"/>
              <a:t>Parental Involvement Activities </a:t>
            </a:r>
            <a:br>
              <a:rPr lang="en-US" sz="3200"/>
            </a:br>
            <a:r>
              <a:rPr lang="en-US" sz="3200"/>
              <a:t>for Parents of ELL Students</a:t>
            </a:r>
          </a:p>
        </p:txBody>
      </p:sp>
      <p:sp>
        <p:nvSpPr>
          <p:cNvPr id="3" name="Content Placeholder 2">
            <a:extLst>
              <a:ext uri="{FF2B5EF4-FFF2-40B4-BE49-F238E27FC236}">
                <a16:creationId xmlns:a16="http://schemas.microsoft.com/office/drawing/2014/main" id="{E04B101C-151A-0E44-A832-0D47C07C17FE}"/>
              </a:ext>
            </a:extLst>
          </p:cNvPr>
          <p:cNvSpPr>
            <a:spLocks noGrp="1"/>
          </p:cNvSpPr>
          <p:nvPr>
            <p:ph idx="1"/>
          </p:nvPr>
        </p:nvSpPr>
        <p:spPr>
          <a:xfrm>
            <a:off x="635000" y="1659466"/>
            <a:ext cx="10839562" cy="4696883"/>
          </a:xfrm>
        </p:spPr>
        <p:txBody>
          <a:bodyPr>
            <a:noAutofit/>
          </a:bodyPr>
          <a:lstStyle/>
          <a:p>
            <a:pPr>
              <a:buClr>
                <a:srgbClr val="FF6E46"/>
              </a:buClr>
            </a:pPr>
            <a:endParaRPr lang="en-US"/>
          </a:p>
        </p:txBody>
      </p:sp>
      <p:sp>
        <p:nvSpPr>
          <p:cNvPr id="4" name="Slide Number Placeholder 3">
            <a:extLst>
              <a:ext uri="{FF2B5EF4-FFF2-40B4-BE49-F238E27FC236}">
                <a16:creationId xmlns:a16="http://schemas.microsoft.com/office/drawing/2014/main" id="{C3A5176F-6C3C-684C-A6DD-7A667BDB6721}"/>
              </a:ext>
            </a:extLst>
          </p:cNvPr>
          <p:cNvSpPr>
            <a:spLocks noGrp="1"/>
          </p:cNvSpPr>
          <p:nvPr>
            <p:ph type="sldNum" sz="quarter" idx="12"/>
          </p:nvPr>
        </p:nvSpPr>
        <p:spPr/>
        <p:txBody>
          <a:bodyPr/>
          <a:lstStyle/>
          <a:p>
            <a:fld id="{76AE3573-2B3C-984A-A22B-12585B110B8D}" type="slidenum">
              <a:rPr lang="en-US"/>
              <a:pPr/>
              <a:t>18</a:t>
            </a:fld>
            <a:endParaRPr lang="en-US"/>
          </a:p>
        </p:txBody>
      </p:sp>
    </p:spTree>
    <p:extLst>
      <p:ext uri="{BB962C8B-B14F-4D97-AF65-F5344CB8AC3E}">
        <p14:creationId xmlns:p14="http://schemas.microsoft.com/office/powerpoint/2010/main" val="2919737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F30D0-FAC6-A648-A31C-A495D89C0E63}"/>
              </a:ext>
            </a:extLst>
          </p:cNvPr>
          <p:cNvSpPr>
            <a:spLocks noGrp="1"/>
          </p:cNvSpPr>
          <p:nvPr>
            <p:ph type="title"/>
          </p:nvPr>
        </p:nvSpPr>
        <p:spPr>
          <a:xfrm>
            <a:off x="838200" y="0"/>
            <a:ext cx="10515600" cy="1185334"/>
          </a:xfrm>
        </p:spPr>
        <p:txBody>
          <a:bodyPr/>
          <a:lstStyle/>
          <a:p>
            <a:r>
              <a:rPr lang="en-US"/>
              <a:t>Staffing</a:t>
            </a:r>
          </a:p>
        </p:txBody>
      </p:sp>
      <p:sp>
        <p:nvSpPr>
          <p:cNvPr id="7" name="Content Placeholder 6">
            <a:extLst>
              <a:ext uri="{FF2B5EF4-FFF2-40B4-BE49-F238E27FC236}">
                <a16:creationId xmlns:a16="http://schemas.microsoft.com/office/drawing/2014/main" id="{777A5C14-57A4-6E4E-BF64-E3AA4994CF44}"/>
              </a:ext>
            </a:extLst>
          </p:cNvPr>
          <p:cNvSpPr>
            <a:spLocks noGrp="1"/>
          </p:cNvSpPr>
          <p:nvPr>
            <p:ph idx="1"/>
          </p:nvPr>
        </p:nvSpPr>
        <p:spPr>
          <a:xfrm>
            <a:off x="838200" y="1550458"/>
            <a:ext cx="10515601" cy="4805891"/>
          </a:xfrm>
        </p:spPr>
        <p:txBody>
          <a:bodyPr/>
          <a:lstStyle/>
          <a:p>
            <a:r>
              <a:rPr lang="en-US"/>
              <a:t>Recruiting/Certification Endeavors:</a:t>
            </a:r>
          </a:p>
          <a:p>
            <a:endParaRPr lang="en-US"/>
          </a:p>
          <a:p>
            <a:endParaRPr lang="en-US"/>
          </a:p>
          <a:p>
            <a:endParaRPr lang="en-US"/>
          </a:p>
          <a:p>
            <a:endParaRPr lang="en-US"/>
          </a:p>
          <a:p>
            <a:endParaRPr lang="en-US"/>
          </a:p>
          <a:p>
            <a:r>
              <a:rPr lang="en-US"/>
              <a:t>Stipends:</a:t>
            </a:r>
          </a:p>
        </p:txBody>
      </p:sp>
      <p:sp>
        <p:nvSpPr>
          <p:cNvPr id="4" name="Slide Number Placeholder 3">
            <a:extLst>
              <a:ext uri="{FF2B5EF4-FFF2-40B4-BE49-F238E27FC236}">
                <a16:creationId xmlns:a16="http://schemas.microsoft.com/office/drawing/2014/main" id="{C3A5176F-6C3C-684C-A6DD-7A667BDB6721}"/>
              </a:ext>
            </a:extLst>
          </p:cNvPr>
          <p:cNvSpPr>
            <a:spLocks noGrp="1"/>
          </p:cNvSpPr>
          <p:nvPr>
            <p:ph type="sldNum" sz="quarter" idx="12"/>
          </p:nvPr>
        </p:nvSpPr>
        <p:spPr>
          <a:xfrm>
            <a:off x="9254067" y="6356350"/>
            <a:ext cx="2743200" cy="365125"/>
          </a:xfrm>
        </p:spPr>
        <p:txBody>
          <a:bodyPr/>
          <a:lstStyle/>
          <a:p>
            <a:fld id="{76AE3573-2B3C-984A-A22B-12585B110B8D}" type="slidenum">
              <a:rPr lang="en-US"/>
              <a:pPr/>
              <a:t>19</a:t>
            </a:fld>
            <a:endParaRPr lang="en-US"/>
          </a:p>
        </p:txBody>
      </p:sp>
    </p:spTree>
    <p:extLst>
      <p:ext uri="{BB962C8B-B14F-4D97-AF65-F5344CB8AC3E}">
        <p14:creationId xmlns:p14="http://schemas.microsoft.com/office/powerpoint/2010/main" val="2577569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E784D-BEE1-9B47-A04E-3E83B2F9495D}"/>
              </a:ext>
            </a:extLst>
          </p:cNvPr>
          <p:cNvSpPr>
            <a:spLocks noGrp="1"/>
          </p:cNvSpPr>
          <p:nvPr>
            <p:ph type="ctrTitle"/>
          </p:nvPr>
        </p:nvSpPr>
        <p:spPr/>
        <p:txBody>
          <a:bodyPr/>
          <a:lstStyle/>
          <a:p>
            <a:r>
              <a:rPr lang="en-US"/>
              <a:t>Title Slide (with No Logo Placement)</a:t>
            </a:r>
          </a:p>
        </p:txBody>
      </p:sp>
      <p:sp>
        <p:nvSpPr>
          <p:cNvPr id="3" name="Subtitle 2">
            <a:extLst>
              <a:ext uri="{FF2B5EF4-FFF2-40B4-BE49-F238E27FC236}">
                <a16:creationId xmlns:a16="http://schemas.microsoft.com/office/drawing/2014/main" id="{C8D627AA-4FCB-CD43-999A-55C70B0E699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941737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F30D0-FAC6-A648-A31C-A495D89C0E63}"/>
              </a:ext>
            </a:extLst>
          </p:cNvPr>
          <p:cNvSpPr>
            <a:spLocks noGrp="1"/>
          </p:cNvSpPr>
          <p:nvPr>
            <p:ph type="title"/>
          </p:nvPr>
        </p:nvSpPr>
        <p:spPr>
          <a:xfrm>
            <a:off x="838200" y="0"/>
            <a:ext cx="10515600" cy="1185334"/>
          </a:xfrm>
        </p:spPr>
        <p:txBody>
          <a:bodyPr/>
          <a:lstStyle/>
          <a:p>
            <a:r>
              <a:rPr lang="en-US"/>
              <a:t>Exceptions/Waivers</a:t>
            </a:r>
          </a:p>
        </p:txBody>
      </p:sp>
      <p:sp>
        <p:nvSpPr>
          <p:cNvPr id="7" name="Content Placeholder 6">
            <a:extLst>
              <a:ext uri="{FF2B5EF4-FFF2-40B4-BE49-F238E27FC236}">
                <a16:creationId xmlns:a16="http://schemas.microsoft.com/office/drawing/2014/main" id="{777A5C14-57A4-6E4E-BF64-E3AA4994CF44}"/>
              </a:ext>
            </a:extLst>
          </p:cNvPr>
          <p:cNvSpPr>
            <a:spLocks noGrp="1"/>
          </p:cNvSpPr>
          <p:nvPr>
            <p:ph idx="1"/>
          </p:nvPr>
        </p:nvSpPr>
        <p:spPr>
          <a:xfrm>
            <a:off x="905935" y="2047787"/>
            <a:ext cx="4512732" cy="1723319"/>
          </a:xfrm>
        </p:spPr>
        <p:txBody>
          <a:bodyPr/>
          <a:lstStyle/>
          <a:p>
            <a:pPr algn="ctr"/>
            <a:r>
              <a:rPr lang="en-US"/>
              <a:t>The number of teachers for whom an exception or waiver was filed in the previous year who successfully obtained certification:</a:t>
            </a:r>
          </a:p>
        </p:txBody>
      </p:sp>
      <p:sp>
        <p:nvSpPr>
          <p:cNvPr id="13" name="TextBox 12">
            <a:extLst>
              <a:ext uri="{FF2B5EF4-FFF2-40B4-BE49-F238E27FC236}">
                <a16:creationId xmlns:a16="http://schemas.microsoft.com/office/drawing/2014/main" id="{5FFC89A5-EA40-754B-9DD9-05992B349192}"/>
              </a:ext>
            </a:extLst>
          </p:cNvPr>
          <p:cNvSpPr txBox="1"/>
          <p:nvPr/>
        </p:nvSpPr>
        <p:spPr>
          <a:xfrm>
            <a:off x="1666523" y="3944054"/>
            <a:ext cx="2991555" cy="646331"/>
          </a:xfrm>
          <a:prstGeom prst="rect">
            <a:avLst/>
          </a:prstGeom>
          <a:noFill/>
        </p:spPr>
        <p:txBody>
          <a:bodyPr wrap="square" rtlCol="0">
            <a:spAutoFit/>
          </a:bodyPr>
          <a:lstStyle/>
          <a:p>
            <a:pPr algn="ctr"/>
            <a:r>
              <a:rPr lang="en-US" sz="3600"/>
              <a:t>0</a:t>
            </a:r>
          </a:p>
        </p:txBody>
      </p:sp>
      <p:sp>
        <p:nvSpPr>
          <p:cNvPr id="8" name="Content Placeholder 6">
            <a:extLst>
              <a:ext uri="{FF2B5EF4-FFF2-40B4-BE49-F238E27FC236}">
                <a16:creationId xmlns:a16="http://schemas.microsoft.com/office/drawing/2014/main" id="{571F6493-B3C4-7F41-BB88-ECF8745FBF72}"/>
              </a:ext>
            </a:extLst>
          </p:cNvPr>
          <p:cNvSpPr txBox="1">
            <a:spLocks/>
          </p:cNvSpPr>
          <p:nvPr/>
        </p:nvSpPr>
        <p:spPr>
          <a:xfrm>
            <a:off x="7055556" y="2040996"/>
            <a:ext cx="3993444" cy="118586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a:t>The number of teachers for whom an exception or waiver was/is being filed:</a:t>
            </a:r>
          </a:p>
        </p:txBody>
      </p:sp>
      <p:sp>
        <p:nvSpPr>
          <p:cNvPr id="14" name="TextBox 13">
            <a:extLst>
              <a:ext uri="{FF2B5EF4-FFF2-40B4-BE49-F238E27FC236}">
                <a16:creationId xmlns:a16="http://schemas.microsoft.com/office/drawing/2014/main" id="{93913713-DD1D-7042-B11F-AA9CF7510E2A}"/>
              </a:ext>
            </a:extLst>
          </p:cNvPr>
          <p:cNvSpPr txBox="1"/>
          <p:nvPr/>
        </p:nvSpPr>
        <p:spPr>
          <a:xfrm>
            <a:off x="7757760" y="3944053"/>
            <a:ext cx="2991555" cy="646331"/>
          </a:xfrm>
          <a:prstGeom prst="rect">
            <a:avLst/>
          </a:prstGeom>
          <a:noFill/>
        </p:spPr>
        <p:txBody>
          <a:bodyPr wrap="square" rtlCol="0">
            <a:spAutoFit/>
          </a:bodyPr>
          <a:lstStyle/>
          <a:p>
            <a:pPr algn="ctr"/>
            <a:r>
              <a:rPr lang="en-US" sz="3600"/>
              <a:t>0</a:t>
            </a:r>
          </a:p>
        </p:txBody>
      </p:sp>
      <p:cxnSp>
        <p:nvCxnSpPr>
          <p:cNvPr id="9" name="Straight Connector 8">
            <a:extLst>
              <a:ext uri="{FF2B5EF4-FFF2-40B4-BE49-F238E27FC236}">
                <a16:creationId xmlns:a16="http://schemas.microsoft.com/office/drawing/2014/main" id="{15789F89-1E5D-CB42-A34D-97055FC911C5}"/>
              </a:ext>
              <a:ext uri="{C183D7F6-B498-43B3-948B-1728B52AA6E4}">
                <adec:decorative xmlns:adec="http://schemas.microsoft.com/office/drawing/2017/decorative" xmlns="" val="1"/>
              </a:ext>
            </a:extLst>
          </p:cNvPr>
          <p:cNvCxnSpPr>
            <a:cxnSpLocks/>
          </p:cNvCxnSpPr>
          <p:nvPr/>
        </p:nvCxnSpPr>
        <p:spPr>
          <a:xfrm flipV="1">
            <a:off x="6023770" y="1667933"/>
            <a:ext cx="0" cy="4552245"/>
          </a:xfrm>
          <a:prstGeom prst="line">
            <a:avLst/>
          </a:prstGeom>
          <a:ln>
            <a:solidFill>
              <a:srgbClr val="4657B1"/>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C3A5176F-6C3C-684C-A6DD-7A667BDB6721}"/>
              </a:ext>
            </a:extLst>
          </p:cNvPr>
          <p:cNvSpPr>
            <a:spLocks noGrp="1"/>
          </p:cNvSpPr>
          <p:nvPr>
            <p:ph type="sldNum" sz="quarter" idx="12"/>
          </p:nvPr>
        </p:nvSpPr>
        <p:spPr>
          <a:xfrm>
            <a:off x="9254067" y="6356350"/>
            <a:ext cx="2743200" cy="365125"/>
          </a:xfrm>
        </p:spPr>
        <p:txBody>
          <a:bodyPr/>
          <a:lstStyle/>
          <a:p>
            <a:fld id="{76AE3573-2B3C-984A-A22B-12585B110B8D}" type="slidenum">
              <a:rPr lang="en-US"/>
              <a:pPr/>
              <a:t>20</a:t>
            </a:fld>
            <a:endParaRPr lang="en-US"/>
          </a:p>
        </p:txBody>
      </p:sp>
    </p:spTree>
    <p:extLst>
      <p:ext uri="{BB962C8B-B14F-4D97-AF65-F5344CB8AC3E}">
        <p14:creationId xmlns:p14="http://schemas.microsoft.com/office/powerpoint/2010/main" val="38796997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F30D0-FAC6-A648-A31C-A495D89C0E63}"/>
              </a:ext>
            </a:extLst>
          </p:cNvPr>
          <p:cNvSpPr>
            <a:spLocks noGrp="1"/>
          </p:cNvSpPr>
          <p:nvPr>
            <p:ph type="title"/>
          </p:nvPr>
        </p:nvSpPr>
        <p:spPr>
          <a:xfrm>
            <a:off x="838200" y="0"/>
            <a:ext cx="10515600" cy="1185334"/>
          </a:xfrm>
        </p:spPr>
        <p:txBody>
          <a:bodyPr>
            <a:normAutofit/>
          </a:bodyPr>
          <a:lstStyle/>
          <a:p>
            <a:r>
              <a:rPr lang="en-US"/>
              <a:t>Comprehensive PD Plan</a:t>
            </a:r>
          </a:p>
        </p:txBody>
      </p:sp>
      <p:sp>
        <p:nvSpPr>
          <p:cNvPr id="4" name="Slide Number Placeholder 3">
            <a:extLst>
              <a:ext uri="{FF2B5EF4-FFF2-40B4-BE49-F238E27FC236}">
                <a16:creationId xmlns:a16="http://schemas.microsoft.com/office/drawing/2014/main" id="{32C57308-A95A-A848-B8F2-96CBF331B169}"/>
              </a:ext>
            </a:extLst>
          </p:cNvPr>
          <p:cNvSpPr>
            <a:spLocks noGrp="1"/>
          </p:cNvSpPr>
          <p:nvPr>
            <p:ph type="sldNum" sz="quarter" idx="12"/>
          </p:nvPr>
        </p:nvSpPr>
        <p:spPr>
          <a:xfrm>
            <a:off x="9254067" y="6356350"/>
            <a:ext cx="2743200" cy="365125"/>
          </a:xfrm>
        </p:spPr>
        <p:txBody>
          <a:bodyPr/>
          <a:lstStyle/>
          <a:p>
            <a:fld id="{76AE3573-2B3C-984A-A22B-12585B110B8D}" type="slidenum">
              <a:rPr lang="en-US"/>
              <a:pPr/>
              <a:t>21</a:t>
            </a:fld>
            <a:endParaRPr lang="en-US"/>
          </a:p>
        </p:txBody>
      </p:sp>
      <p:graphicFrame>
        <p:nvGraphicFramePr>
          <p:cNvPr id="10" name="Table 5">
            <a:extLst>
              <a:ext uri="{FF2B5EF4-FFF2-40B4-BE49-F238E27FC236}">
                <a16:creationId xmlns:a16="http://schemas.microsoft.com/office/drawing/2014/main" id="{74832C18-2E19-B94F-8DB0-B5B5017EFF56}"/>
              </a:ext>
            </a:extLst>
          </p:cNvPr>
          <p:cNvGraphicFramePr>
            <a:graphicFrameLocks noGrp="1"/>
          </p:cNvGraphicFramePr>
          <p:nvPr>
            <p:ph idx="1"/>
            <p:extLst>
              <p:ext uri="{D42A27DB-BD31-4B8C-83A1-F6EECF244321}">
                <p14:modId xmlns:p14="http://schemas.microsoft.com/office/powerpoint/2010/main" val="3465339368"/>
              </p:ext>
            </p:extLst>
          </p:nvPr>
        </p:nvGraphicFramePr>
        <p:xfrm>
          <a:off x="677332" y="1535288"/>
          <a:ext cx="10676467" cy="4741334"/>
        </p:xfrm>
        <a:graphic>
          <a:graphicData uri="http://schemas.openxmlformats.org/drawingml/2006/table">
            <a:tbl>
              <a:tblPr firstRow="1" bandRow="1">
                <a:tableStyleId>{5C22544A-7EE6-4342-B048-85BDC9FD1C3A}</a:tableStyleId>
              </a:tblPr>
              <a:tblGrid>
                <a:gridCol w="5294490">
                  <a:extLst>
                    <a:ext uri="{9D8B030D-6E8A-4147-A177-3AD203B41FA5}">
                      <a16:colId xmlns:a16="http://schemas.microsoft.com/office/drawing/2014/main" val="3218989677"/>
                    </a:ext>
                  </a:extLst>
                </a:gridCol>
                <a:gridCol w="5381977">
                  <a:extLst>
                    <a:ext uri="{9D8B030D-6E8A-4147-A177-3AD203B41FA5}">
                      <a16:colId xmlns:a16="http://schemas.microsoft.com/office/drawing/2014/main" val="661184238"/>
                    </a:ext>
                  </a:extLst>
                </a:gridCol>
              </a:tblGrid>
              <a:tr h="643468">
                <a:tc>
                  <a:txBody>
                    <a:bodyPr/>
                    <a:lstStyle/>
                    <a:p>
                      <a:pPr algn="ctr"/>
                      <a:r>
                        <a:rPr lang="en-US"/>
                        <a:t>Scope and Sequence of Plan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657B1"/>
                    </a:solidFill>
                  </a:tcPr>
                </a:tc>
                <a:tc>
                  <a:txBody>
                    <a:bodyPr/>
                    <a:lstStyle/>
                    <a:p>
                      <a:pPr algn="ctr"/>
                      <a:r>
                        <a:rPr lang="en-US"/>
                        <a:t>Results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657B1"/>
                    </a:solidFill>
                  </a:tcPr>
                </a:tc>
                <a:extLst>
                  <a:ext uri="{0D108BD9-81ED-4DB2-BD59-A6C34878D82A}">
                    <a16:rowId xmlns:a16="http://schemas.microsoft.com/office/drawing/2014/main" val="3372078280"/>
                  </a:ext>
                </a:extLst>
              </a:tr>
              <a:tr h="4097866">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33985369"/>
                  </a:ext>
                </a:extLst>
              </a:tr>
            </a:tbl>
          </a:graphicData>
        </a:graphic>
      </p:graphicFrame>
    </p:spTree>
    <p:extLst>
      <p:ext uri="{BB962C8B-B14F-4D97-AF65-F5344CB8AC3E}">
        <p14:creationId xmlns:p14="http://schemas.microsoft.com/office/powerpoint/2010/main" val="15137982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F30D0-FAC6-A648-A31C-A495D89C0E63}"/>
              </a:ext>
            </a:extLst>
          </p:cNvPr>
          <p:cNvSpPr>
            <a:spLocks noGrp="1"/>
          </p:cNvSpPr>
          <p:nvPr>
            <p:ph type="title"/>
          </p:nvPr>
        </p:nvSpPr>
        <p:spPr>
          <a:xfrm>
            <a:off x="838200" y="0"/>
            <a:ext cx="10515600" cy="1185334"/>
          </a:xfrm>
        </p:spPr>
        <p:txBody>
          <a:bodyPr/>
          <a:lstStyle/>
          <a:p>
            <a:r>
              <a:rPr lang="en-US"/>
              <a:t>2021-2022 Bilingual/ESL Program Plan for Improvement</a:t>
            </a:r>
          </a:p>
        </p:txBody>
      </p:sp>
      <p:sp>
        <p:nvSpPr>
          <p:cNvPr id="7" name="Content Placeholder 6">
            <a:extLst>
              <a:ext uri="{FF2B5EF4-FFF2-40B4-BE49-F238E27FC236}">
                <a16:creationId xmlns:a16="http://schemas.microsoft.com/office/drawing/2014/main" id="{777A5C14-57A4-6E4E-BF64-E3AA4994CF44}"/>
              </a:ext>
            </a:extLst>
          </p:cNvPr>
          <p:cNvSpPr>
            <a:spLocks noGrp="1"/>
          </p:cNvSpPr>
          <p:nvPr>
            <p:ph idx="1"/>
          </p:nvPr>
        </p:nvSpPr>
        <p:spPr>
          <a:xfrm>
            <a:off x="838200" y="1550458"/>
            <a:ext cx="10515601" cy="4805891"/>
          </a:xfrm>
        </p:spPr>
        <p:txBody>
          <a:bodyPr/>
          <a:lstStyle/>
          <a:p>
            <a:r>
              <a:rPr lang="en-US" i="1"/>
              <a:t>List evidence of participation in developing, reviewing and revising campus improvement plans for the purpose of improving student performance for ELLs (TEC §11.253)</a:t>
            </a:r>
          </a:p>
        </p:txBody>
      </p:sp>
      <p:sp>
        <p:nvSpPr>
          <p:cNvPr id="4" name="Slide Number Placeholder 3">
            <a:extLst>
              <a:ext uri="{FF2B5EF4-FFF2-40B4-BE49-F238E27FC236}">
                <a16:creationId xmlns:a16="http://schemas.microsoft.com/office/drawing/2014/main" id="{C3A5176F-6C3C-684C-A6DD-7A667BDB6721}"/>
              </a:ext>
            </a:extLst>
          </p:cNvPr>
          <p:cNvSpPr>
            <a:spLocks noGrp="1"/>
          </p:cNvSpPr>
          <p:nvPr>
            <p:ph type="sldNum" sz="quarter" idx="12"/>
          </p:nvPr>
        </p:nvSpPr>
        <p:spPr>
          <a:xfrm>
            <a:off x="9254067" y="6356350"/>
            <a:ext cx="2743200" cy="365125"/>
          </a:xfrm>
        </p:spPr>
        <p:txBody>
          <a:bodyPr/>
          <a:lstStyle/>
          <a:p>
            <a:fld id="{76AE3573-2B3C-984A-A22B-12585B110B8D}" type="slidenum">
              <a:rPr lang="en-US"/>
              <a:pPr/>
              <a:t>22</a:t>
            </a:fld>
            <a:endParaRPr lang="en-US"/>
          </a:p>
        </p:txBody>
      </p:sp>
    </p:spTree>
    <p:extLst>
      <p:ext uri="{BB962C8B-B14F-4D97-AF65-F5344CB8AC3E}">
        <p14:creationId xmlns:p14="http://schemas.microsoft.com/office/powerpoint/2010/main" val="23746161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F30D0-FAC6-A648-A31C-A495D89C0E63}"/>
              </a:ext>
            </a:extLst>
          </p:cNvPr>
          <p:cNvSpPr>
            <a:spLocks noGrp="1"/>
          </p:cNvSpPr>
          <p:nvPr>
            <p:ph type="title"/>
          </p:nvPr>
        </p:nvSpPr>
        <p:spPr>
          <a:xfrm>
            <a:off x="838200" y="0"/>
            <a:ext cx="10515600" cy="1185334"/>
          </a:xfrm>
        </p:spPr>
        <p:txBody>
          <a:bodyPr/>
          <a:lstStyle/>
          <a:p>
            <a:r>
              <a:rPr lang="en-US" sz="3200"/>
              <a:t>Bilingual/ESL Program and Results </a:t>
            </a:r>
            <a:br>
              <a:rPr lang="en-US" sz="3200"/>
            </a:br>
            <a:r>
              <a:rPr lang="en-US" sz="3200"/>
              <a:t>of the Program Effectiveness Review</a:t>
            </a:r>
          </a:p>
        </p:txBody>
      </p:sp>
      <p:sp>
        <p:nvSpPr>
          <p:cNvPr id="7" name="Content Placeholder 6">
            <a:extLst>
              <a:ext uri="{FF2B5EF4-FFF2-40B4-BE49-F238E27FC236}">
                <a16:creationId xmlns:a16="http://schemas.microsoft.com/office/drawing/2014/main" id="{777A5C14-57A4-6E4E-BF64-E3AA4994CF44}"/>
              </a:ext>
            </a:extLst>
          </p:cNvPr>
          <p:cNvSpPr>
            <a:spLocks noGrp="1"/>
          </p:cNvSpPr>
          <p:nvPr>
            <p:ph idx="1"/>
          </p:nvPr>
        </p:nvSpPr>
        <p:spPr>
          <a:xfrm>
            <a:off x="838200" y="1550458"/>
            <a:ext cx="10515601" cy="4805891"/>
          </a:xfrm>
        </p:spPr>
        <p:txBody>
          <a:bodyPr/>
          <a:lstStyle/>
          <a:p>
            <a:r>
              <a:rPr lang="en-US" b="1" dirty="0"/>
              <a:t>TEC 7.028 states: </a:t>
            </a:r>
            <a:r>
              <a:rPr lang="en-US" dirty="0"/>
              <a:t>(b) The board of trustees of a school district or the governing body of an open-enrollment charter school has primary responsibility for ensuring that the district or school complies with all applicable requirements of state educational programs.</a:t>
            </a:r>
          </a:p>
          <a:p>
            <a:endParaRPr lang="en-US" dirty="0" smtClean="0"/>
          </a:p>
          <a:p>
            <a:r>
              <a:rPr lang="en-US" b="1" dirty="0" smtClean="0"/>
              <a:t>§89.1265. Evaluation </a:t>
            </a:r>
            <a:r>
              <a:rPr lang="en-US" dirty="0" smtClean="0"/>
              <a:t>in accordance with </a:t>
            </a:r>
            <a:r>
              <a:rPr lang="en-US" b="1" dirty="0" smtClean="0"/>
              <a:t>§29.053</a:t>
            </a:r>
          </a:p>
          <a:p>
            <a:r>
              <a:rPr lang="en-US" dirty="0" smtClean="0"/>
              <a:t>Outlines the annual requirements of this evaluation process.</a:t>
            </a:r>
            <a:endParaRPr lang="en-US" dirty="0"/>
          </a:p>
        </p:txBody>
      </p:sp>
      <p:sp>
        <p:nvSpPr>
          <p:cNvPr id="4" name="Slide Number Placeholder 3">
            <a:extLst>
              <a:ext uri="{FF2B5EF4-FFF2-40B4-BE49-F238E27FC236}">
                <a16:creationId xmlns:a16="http://schemas.microsoft.com/office/drawing/2014/main" id="{C3A5176F-6C3C-684C-A6DD-7A667BDB6721}"/>
              </a:ext>
            </a:extLst>
          </p:cNvPr>
          <p:cNvSpPr>
            <a:spLocks noGrp="1"/>
          </p:cNvSpPr>
          <p:nvPr>
            <p:ph type="sldNum" sz="quarter" idx="12"/>
          </p:nvPr>
        </p:nvSpPr>
        <p:spPr>
          <a:xfrm>
            <a:off x="9254067" y="6356350"/>
            <a:ext cx="2743200" cy="365125"/>
          </a:xfrm>
        </p:spPr>
        <p:txBody>
          <a:bodyPr/>
          <a:lstStyle/>
          <a:p>
            <a:fld id="{76AE3573-2B3C-984A-A22B-12585B110B8D}" type="slidenum">
              <a:rPr lang="en-US"/>
              <a:pPr/>
              <a:t>23</a:t>
            </a:fld>
            <a:endParaRPr lang="en-US"/>
          </a:p>
        </p:txBody>
      </p:sp>
    </p:spTree>
    <p:extLst>
      <p:ext uri="{BB962C8B-B14F-4D97-AF65-F5344CB8AC3E}">
        <p14:creationId xmlns:p14="http://schemas.microsoft.com/office/powerpoint/2010/main" val="3862734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F30D0-FAC6-A648-A31C-A495D89C0E63}"/>
              </a:ext>
            </a:extLst>
          </p:cNvPr>
          <p:cNvSpPr>
            <a:spLocks noGrp="1"/>
          </p:cNvSpPr>
          <p:nvPr>
            <p:ph type="title"/>
          </p:nvPr>
        </p:nvSpPr>
        <p:spPr>
          <a:xfrm>
            <a:off x="838200" y="0"/>
            <a:ext cx="10515600" cy="1185334"/>
          </a:xfrm>
        </p:spPr>
        <p:txBody>
          <a:bodyPr/>
          <a:lstStyle/>
          <a:p>
            <a:r>
              <a:rPr lang="en-US"/>
              <a:t>Program Type</a:t>
            </a:r>
          </a:p>
        </p:txBody>
      </p:sp>
      <p:sp>
        <p:nvSpPr>
          <p:cNvPr id="5" name="Content Placeholder 4">
            <a:extLst>
              <a:ext uri="{FF2B5EF4-FFF2-40B4-BE49-F238E27FC236}">
                <a16:creationId xmlns:a16="http://schemas.microsoft.com/office/drawing/2014/main" id="{901F8488-3C39-D441-B6D1-0A4AD3529772}"/>
              </a:ext>
            </a:extLst>
          </p:cNvPr>
          <p:cNvSpPr>
            <a:spLocks noGrp="1"/>
          </p:cNvSpPr>
          <p:nvPr>
            <p:ph idx="1"/>
          </p:nvPr>
        </p:nvSpPr>
        <p:spPr>
          <a:xfrm>
            <a:off x="1557867" y="1806222"/>
            <a:ext cx="9795934" cy="4550127"/>
          </a:xfrm>
        </p:spPr>
        <p:txBody>
          <a:bodyPr/>
          <a:lstStyle/>
          <a:p>
            <a:r>
              <a:rPr lang="en-US" sz="2800"/>
              <a:t>Choose from the following:</a:t>
            </a:r>
          </a:p>
          <a:p>
            <a:endParaRPr lang="en-US" sz="2800"/>
          </a:p>
          <a:p>
            <a:pPr marL="342900" indent="-342900">
              <a:buClr>
                <a:srgbClr val="FF6E46"/>
              </a:buClr>
              <a:buFont typeface="Arial" panose="020B0604020202020204" pitchFamily="34" charset="0"/>
              <a:buChar char="•"/>
            </a:pPr>
            <a:r>
              <a:rPr lang="en-US" sz="2800"/>
              <a:t>Transitional Bilingual / Early Exit</a:t>
            </a:r>
          </a:p>
          <a:p>
            <a:pPr marL="342900" indent="-342900">
              <a:buClr>
                <a:srgbClr val="FF6E46"/>
              </a:buClr>
              <a:buFont typeface="Arial" panose="020B0604020202020204" pitchFamily="34" charset="0"/>
              <a:buChar char="•"/>
            </a:pPr>
            <a:r>
              <a:rPr lang="en-US" sz="2800"/>
              <a:t>Transitional Bilingual / Late Exit</a:t>
            </a:r>
          </a:p>
          <a:p>
            <a:pPr marL="342900" indent="-342900">
              <a:buClr>
                <a:srgbClr val="FF6E46"/>
              </a:buClr>
              <a:buFont typeface="Arial" panose="020B0604020202020204" pitchFamily="34" charset="0"/>
              <a:buChar char="•"/>
            </a:pPr>
            <a:r>
              <a:rPr lang="en-US" sz="2800"/>
              <a:t>Dual Language Immersion / Two-Way</a:t>
            </a:r>
          </a:p>
          <a:p>
            <a:pPr marL="342900" indent="-342900">
              <a:buClr>
                <a:srgbClr val="FF6E46"/>
              </a:buClr>
              <a:buFont typeface="Arial" panose="020B0604020202020204" pitchFamily="34" charset="0"/>
              <a:buChar char="•"/>
            </a:pPr>
            <a:r>
              <a:rPr lang="en-US" sz="2800"/>
              <a:t>Dual Language Immersion / One-Way</a:t>
            </a:r>
          </a:p>
          <a:p>
            <a:pPr marL="342900" indent="-342900">
              <a:buClr>
                <a:srgbClr val="FF6E46"/>
              </a:buClr>
              <a:buFont typeface="Arial" panose="020B0604020202020204" pitchFamily="34" charset="0"/>
              <a:buChar char="•"/>
            </a:pPr>
            <a:r>
              <a:rPr lang="en-US" sz="2800"/>
              <a:t>ESL / Content-based</a:t>
            </a:r>
          </a:p>
          <a:p>
            <a:pPr marL="342900" indent="-342900">
              <a:buClr>
                <a:srgbClr val="FF6E46"/>
              </a:buClr>
              <a:buFont typeface="Arial" panose="020B0604020202020204" pitchFamily="34" charset="0"/>
              <a:buChar char="•"/>
            </a:pPr>
            <a:r>
              <a:rPr lang="en-US" sz="2800"/>
              <a:t>ESL / Pull-out</a:t>
            </a:r>
          </a:p>
        </p:txBody>
      </p:sp>
      <p:sp>
        <p:nvSpPr>
          <p:cNvPr id="6" name="Slide Number Placeholder 5">
            <a:extLst>
              <a:ext uri="{FF2B5EF4-FFF2-40B4-BE49-F238E27FC236}">
                <a16:creationId xmlns:a16="http://schemas.microsoft.com/office/drawing/2014/main" id="{74A0D569-620B-A14D-80A6-6E37B1FDD6F4}"/>
              </a:ext>
            </a:extLst>
          </p:cNvPr>
          <p:cNvSpPr>
            <a:spLocks noGrp="1"/>
          </p:cNvSpPr>
          <p:nvPr>
            <p:ph type="sldNum" sz="quarter" idx="12"/>
          </p:nvPr>
        </p:nvSpPr>
        <p:spPr/>
        <p:txBody>
          <a:bodyPr/>
          <a:lstStyle/>
          <a:p>
            <a:fld id="{76AE3573-2B3C-984A-A22B-12585B110B8D}" type="slidenum">
              <a:rPr lang="en-US"/>
              <a:pPr/>
              <a:t>3</a:t>
            </a:fld>
            <a:endParaRPr lang="en-US"/>
          </a:p>
        </p:txBody>
      </p:sp>
    </p:spTree>
    <p:extLst>
      <p:ext uri="{BB962C8B-B14F-4D97-AF65-F5344CB8AC3E}">
        <p14:creationId xmlns:p14="http://schemas.microsoft.com/office/powerpoint/2010/main" val="3322868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F30D0-FAC6-A648-A31C-A495D89C0E63}"/>
              </a:ext>
            </a:extLst>
          </p:cNvPr>
          <p:cNvSpPr>
            <a:spLocks noGrp="1"/>
          </p:cNvSpPr>
          <p:nvPr>
            <p:ph type="title"/>
          </p:nvPr>
        </p:nvSpPr>
        <p:spPr>
          <a:xfrm>
            <a:off x="838200" y="0"/>
            <a:ext cx="10515600" cy="1185334"/>
          </a:xfrm>
        </p:spPr>
        <p:txBody>
          <a:bodyPr/>
          <a:lstStyle/>
          <a:p>
            <a:r>
              <a:rPr lang="en-US"/>
              <a:t>Transitional Bilingual / Early Exit</a:t>
            </a:r>
          </a:p>
        </p:txBody>
      </p:sp>
      <p:sp>
        <p:nvSpPr>
          <p:cNvPr id="3" name="Content Placeholder 2">
            <a:extLst>
              <a:ext uri="{FF2B5EF4-FFF2-40B4-BE49-F238E27FC236}">
                <a16:creationId xmlns:a16="http://schemas.microsoft.com/office/drawing/2014/main" id="{E04B101C-151A-0E44-A832-0D47C07C17FE}"/>
              </a:ext>
            </a:extLst>
          </p:cNvPr>
          <p:cNvSpPr>
            <a:spLocks noGrp="1"/>
          </p:cNvSpPr>
          <p:nvPr>
            <p:ph idx="1"/>
          </p:nvPr>
        </p:nvSpPr>
        <p:spPr>
          <a:xfrm>
            <a:off x="1557867" y="1550458"/>
            <a:ext cx="9795934" cy="4805891"/>
          </a:xfrm>
        </p:spPr>
        <p:txBody>
          <a:bodyPr>
            <a:noAutofit/>
          </a:bodyPr>
          <a:lstStyle/>
          <a:p>
            <a:r>
              <a:rPr lang="en-US"/>
              <a:t>A bilingual program model in which students identified as English learners are served by both English and another language and are prepared to meet reclassification criteria to be successful in English-only instruction not earlier than two or later than five years after the student enrolls in school. </a:t>
            </a:r>
          </a:p>
          <a:p>
            <a:endParaRPr lang="en-US"/>
          </a:p>
          <a:p>
            <a:r>
              <a:rPr lang="en-US"/>
              <a:t>Instruction in this program is delivered by a teacher appropriately certified in bilingual education for the assigned grade level and content area. </a:t>
            </a:r>
          </a:p>
          <a:p>
            <a:endParaRPr lang="en-US"/>
          </a:p>
          <a:p>
            <a:r>
              <a:rPr lang="en-US"/>
              <a:t>The goal of early-exit transitional bilingual education is for program participants to use their primary language as a resource while acquiring full proficiency in English. This model provides instruction in literacy and academic content through the medium of the students’ primary language along with instruction in English that targets second language development through academic content.</a:t>
            </a:r>
          </a:p>
        </p:txBody>
      </p:sp>
      <p:cxnSp>
        <p:nvCxnSpPr>
          <p:cNvPr id="7" name="Straight Connector 6">
            <a:extLst>
              <a:ext uri="{FF2B5EF4-FFF2-40B4-BE49-F238E27FC236}">
                <a16:creationId xmlns:a16="http://schemas.microsoft.com/office/drawing/2014/main" id="{C61C063A-9B0A-EC46-981B-F46FC48653CD}"/>
              </a:ext>
              <a:ext uri="{C183D7F6-B498-43B3-948B-1728B52AA6E4}">
                <adec:decorative xmlns:adec="http://schemas.microsoft.com/office/drawing/2017/decorative" xmlns="" val="1"/>
              </a:ext>
            </a:extLst>
          </p:cNvPr>
          <p:cNvCxnSpPr>
            <a:cxnSpLocks/>
          </p:cNvCxnSpPr>
          <p:nvPr/>
        </p:nvCxnSpPr>
        <p:spPr>
          <a:xfrm>
            <a:off x="635000" y="3048000"/>
            <a:ext cx="10984089" cy="0"/>
          </a:xfrm>
          <a:prstGeom prst="line">
            <a:avLst/>
          </a:prstGeom>
          <a:ln>
            <a:solidFill>
              <a:srgbClr val="4657B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67AF421D-0BB8-E44C-A81A-AAABB396DF13}"/>
              </a:ext>
              <a:ext uri="{C183D7F6-B498-43B3-948B-1728B52AA6E4}">
                <adec:decorative xmlns:adec="http://schemas.microsoft.com/office/drawing/2017/decorative" xmlns="" val="1"/>
              </a:ext>
            </a:extLst>
          </p:cNvPr>
          <p:cNvCxnSpPr>
            <a:cxnSpLocks/>
          </p:cNvCxnSpPr>
          <p:nvPr/>
        </p:nvCxnSpPr>
        <p:spPr>
          <a:xfrm>
            <a:off x="635000" y="4206523"/>
            <a:ext cx="10984089" cy="0"/>
          </a:xfrm>
          <a:prstGeom prst="line">
            <a:avLst/>
          </a:prstGeom>
          <a:ln>
            <a:solidFill>
              <a:srgbClr val="4657B1"/>
            </a:solidFill>
          </a:ln>
        </p:spPr>
        <p:style>
          <a:lnRef idx="1">
            <a:schemeClr val="accent1"/>
          </a:lnRef>
          <a:fillRef idx="0">
            <a:schemeClr val="accent1"/>
          </a:fillRef>
          <a:effectRef idx="0">
            <a:schemeClr val="accent1"/>
          </a:effectRef>
          <a:fontRef idx="minor">
            <a:schemeClr val="tx1"/>
          </a:fontRef>
        </p:style>
      </p:cxnSp>
      <p:pic>
        <p:nvPicPr>
          <p:cNvPr id="21" name="Picture 20">
            <a:extLst>
              <a:ext uri="{FF2B5EF4-FFF2-40B4-BE49-F238E27FC236}">
                <a16:creationId xmlns:a16="http://schemas.microsoft.com/office/drawing/2014/main" id="{65716B05-C142-AE41-A8CD-3C6796CABE7D}"/>
              </a:ext>
              <a:ext uri="{C183D7F6-B498-43B3-948B-1728B52AA6E4}">
                <adec:decorative xmlns:adec="http://schemas.microsoft.com/office/drawing/2017/decorative" xmlns="" val="1"/>
              </a:ext>
            </a:extLst>
          </p:cNvPr>
          <p:cNvPicPr>
            <a:picLocks noChangeAspect="1"/>
          </p:cNvPicPr>
          <p:nvPr/>
        </p:nvPicPr>
        <p:blipFill>
          <a:blip r:embed="rId2"/>
          <a:stretch>
            <a:fillRect/>
          </a:stretch>
        </p:blipFill>
        <p:spPr>
          <a:xfrm>
            <a:off x="708101" y="4490687"/>
            <a:ext cx="378731" cy="554337"/>
          </a:xfrm>
          <a:prstGeom prst="rect">
            <a:avLst/>
          </a:prstGeom>
        </p:spPr>
      </p:pic>
      <p:pic>
        <p:nvPicPr>
          <p:cNvPr id="22" name="Picture 21">
            <a:extLst>
              <a:ext uri="{FF2B5EF4-FFF2-40B4-BE49-F238E27FC236}">
                <a16:creationId xmlns:a16="http://schemas.microsoft.com/office/drawing/2014/main" id="{5FA88D10-E442-964F-8189-F1D6F82EDB95}"/>
              </a:ext>
              <a:ext uri="{C183D7F6-B498-43B3-948B-1728B52AA6E4}">
                <adec:decorative xmlns:adec="http://schemas.microsoft.com/office/drawing/2017/decorative" xmlns="" val="1"/>
              </a:ext>
            </a:extLst>
          </p:cNvPr>
          <p:cNvPicPr>
            <a:picLocks noChangeAspect="1"/>
          </p:cNvPicPr>
          <p:nvPr/>
        </p:nvPicPr>
        <p:blipFill>
          <a:blip r:embed="rId3"/>
          <a:stretch>
            <a:fillRect/>
          </a:stretch>
        </p:blipFill>
        <p:spPr>
          <a:xfrm>
            <a:off x="620298" y="1612309"/>
            <a:ext cx="554337" cy="554337"/>
          </a:xfrm>
          <a:prstGeom prst="rect">
            <a:avLst/>
          </a:prstGeom>
        </p:spPr>
      </p:pic>
      <p:pic>
        <p:nvPicPr>
          <p:cNvPr id="23" name="Picture 22">
            <a:extLst>
              <a:ext uri="{FF2B5EF4-FFF2-40B4-BE49-F238E27FC236}">
                <a16:creationId xmlns:a16="http://schemas.microsoft.com/office/drawing/2014/main" id="{9EBD683F-B3EF-C94E-B85D-8722BF67262A}"/>
              </a:ext>
              <a:ext uri="{C183D7F6-B498-43B3-948B-1728B52AA6E4}">
                <adec:decorative xmlns:adec="http://schemas.microsoft.com/office/drawing/2017/decorative" xmlns="" val="1"/>
              </a:ext>
            </a:extLst>
          </p:cNvPr>
          <p:cNvPicPr>
            <a:picLocks noChangeAspect="1"/>
          </p:cNvPicPr>
          <p:nvPr/>
        </p:nvPicPr>
        <p:blipFill>
          <a:blip r:embed="rId4"/>
          <a:stretch>
            <a:fillRect/>
          </a:stretch>
        </p:blipFill>
        <p:spPr>
          <a:xfrm>
            <a:off x="668786" y="3368023"/>
            <a:ext cx="457361" cy="554337"/>
          </a:xfrm>
          <a:prstGeom prst="rect">
            <a:avLst/>
          </a:prstGeom>
        </p:spPr>
      </p:pic>
      <p:sp>
        <p:nvSpPr>
          <p:cNvPr id="27" name="Slide Number Placeholder 26">
            <a:extLst>
              <a:ext uri="{FF2B5EF4-FFF2-40B4-BE49-F238E27FC236}">
                <a16:creationId xmlns:a16="http://schemas.microsoft.com/office/drawing/2014/main" id="{4E5C4048-3760-4D4B-A889-6171ECA2BB0F}"/>
              </a:ext>
            </a:extLst>
          </p:cNvPr>
          <p:cNvSpPr>
            <a:spLocks noGrp="1"/>
          </p:cNvSpPr>
          <p:nvPr>
            <p:ph type="sldNum" sz="quarter" idx="12"/>
          </p:nvPr>
        </p:nvSpPr>
        <p:spPr/>
        <p:txBody>
          <a:bodyPr/>
          <a:lstStyle/>
          <a:p>
            <a:fld id="{76AE3573-2B3C-984A-A22B-12585B110B8D}" type="slidenum">
              <a:rPr lang="en-US"/>
              <a:pPr/>
              <a:t>4</a:t>
            </a:fld>
            <a:endParaRPr lang="en-US"/>
          </a:p>
        </p:txBody>
      </p:sp>
    </p:spTree>
    <p:extLst>
      <p:ext uri="{BB962C8B-B14F-4D97-AF65-F5344CB8AC3E}">
        <p14:creationId xmlns:p14="http://schemas.microsoft.com/office/powerpoint/2010/main" val="1292112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F30D0-FAC6-A648-A31C-A495D89C0E63}"/>
              </a:ext>
            </a:extLst>
          </p:cNvPr>
          <p:cNvSpPr>
            <a:spLocks noGrp="1"/>
          </p:cNvSpPr>
          <p:nvPr>
            <p:ph type="title"/>
          </p:nvPr>
        </p:nvSpPr>
        <p:spPr>
          <a:xfrm>
            <a:off x="838200" y="0"/>
            <a:ext cx="10515600" cy="1185334"/>
          </a:xfrm>
        </p:spPr>
        <p:txBody>
          <a:bodyPr/>
          <a:lstStyle/>
          <a:p>
            <a:r>
              <a:rPr lang="en-US"/>
              <a:t>Transitional Bilingual / Late Exit</a:t>
            </a:r>
          </a:p>
        </p:txBody>
      </p:sp>
      <p:sp>
        <p:nvSpPr>
          <p:cNvPr id="3" name="Content Placeholder 2">
            <a:extLst>
              <a:ext uri="{FF2B5EF4-FFF2-40B4-BE49-F238E27FC236}">
                <a16:creationId xmlns:a16="http://schemas.microsoft.com/office/drawing/2014/main" id="{E04B101C-151A-0E44-A832-0D47C07C17FE}"/>
              </a:ext>
            </a:extLst>
          </p:cNvPr>
          <p:cNvSpPr>
            <a:spLocks noGrp="1"/>
          </p:cNvSpPr>
          <p:nvPr>
            <p:ph idx="1"/>
          </p:nvPr>
        </p:nvSpPr>
        <p:spPr>
          <a:xfrm>
            <a:off x="1557867" y="1550458"/>
            <a:ext cx="9795934" cy="4805891"/>
          </a:xfrm>
        </p:spPr>
        <p:txBody>
          <a:bodyPr>
            <a:noAutofit/>
          </a:bodyPr>
          <a:lstStyle/>
          <a:p>
            <a:r>
              <a:rPr lang="en-US"/>
              <a:t>A bilingual program model in which students identified as English learners are served by both English and another language and are prepared to meet reclassification criteria to be successful in English-only instruction not earlier than six or later than seven years after the student enrolls in school.</a:t>
            </a:r>
          </a:p>
          <a:p>
            <a:endParaRPr lang="en-US"/>
          </a:p>
          <a:p>
            <a:r>
              <a:rPr lang="en-US"/>
              <a:t>Instruction in this program is delivered by a teacher appropriately certified in bilingual education for the assigned grade level and content area.</a:t>
            </a:r>
          </a:p>
          <a:p>
            <a:endParaRPr lang="en-US"/>
          </a:p>
          <a:p>
            <a:r>
              <a:rPr lang="en-US"/>
              <a:t>The goal of late-exit transitional bilingual education is for program participants to use their primary language as a resource while acquiring full proficiency in English. This model provides instruction in literacy and academic content through the medium of the students’ primary language along with instruction in English that targets second language development through academic content.</a:t>
            </a:r>
          </a:p>
        </p:txBody>
      </p:sp>
      <p:pic>
        <p:nvPicPr>
          <p:cNvPr id="21" name="Picture 20">
            <a:extLst>
              <a:ext uri="{FF2B5EF4-FFF2-40B4-BE49-F238E27FC236}">
                <a16:creationId xmlns:a16="http://schemas.microsoft.com/office/drawing/2014/main" id="{65716B05-C142-AE41-A8CD-3C6796CABE7D}"/>
              </a:ext>
              <a:ext uri="{C183D7F6-B498-43B3-948B-1728B52AA6E4}">
                <adec:decorative xmlns:adec="http://schemas.microsoft.com/office/drawing/2017/decorative" xmlns="" val="1"/>
              </a:ext>
            </a:extLst>
          </p:cNvPr>
          <p:cNvPicPr>
            <a:picLocks noChangeAspect="1"/>
          </p:cNvPicPr>
          <p:nvPr/>
        </p:nvPicPr>
        <p:blipFill>
          <a:blip r:embed="rId2"/>
          <a:stretch>
            <a:fillRect/>
          </a:stretch>
        </p:blipFill>
        <p:spPr>
          <a:xfrm>
            <a:off x="708101" y="4490687"/>
            <a:ext cx="378731" cy="554337"/>
          </a:xfrm>
          <a:prstGeom prst="rect">
            <a:avLst/>
          </a:prstGeom>
        </p:spPr>
      </p:pic>
      <p:pic>
        <p:nvPicPr>
          <p:cNvPr id="22" name="Picture 21">
            <a:extLst>
              <a:ext uri="{FF2B5EF4-FFF2-40B4-BE49-F238E27FC236}">
                <a16:creationId xmlns:a16="http://schemas.microsoft.com/office/drawing/2014/main" id="{5FA88D10-E442-964F-8189-F1D6F82EDB95}"/>
              </a:ext>
              <a:ext uri="{C183D7F6-B498-43B3-948B-1728B52AA6E4}">
                <adec:decorative xmlns:adec="http://schemas.microsoft.com/office/drawing/2017/decorative" xmlns="" val="1"/>
              </a:ext>
            </a:extLst>
          </p:cNvPr>
          <p:cNvPicPr>
            <a:picLocks noChangeAspect="1"/>
          </p:cNvPicPr>
          <p:nvPr/>
        </p:nvPicPr>
        <p:blipFill>
          <a:blip r:embed="rId3"/>
          <a:stretch>
            <a:fillRect/>
          </a:stretch>
        </p:blipFill>
        <p:spPr>
          <a:xfrm>
            <a:off x="620298" y="1612309"/>
            <a:ext cx="554337" cy="554337"/>
          </a:xfrm>
          <a:prstGeom prst="rect">
            <a:avLst/>
          </a:prstGeom>
        </p:spPr>
      </p:pic>
      <p:pic>
        <p:nvPicPr>
          <p:cNvPr id="23" name="Picture 22">
            <a:extLst>
              <a:ext uri="{FF2B5EF4-FFF2-40B4-BE49-F238E27FC236}">
                <a16:creationId xmlns:a16="http://schemas.microsoft.com/office/drawing/2014/main" id="{9EBD683F-B3EF-C94E-B85D-8722BF67262A}"/>
              </a:ext>
              <a:ext uri="{C183D7F6-B498-43B3-948B-1728B52AA6E4}">
                <adec:decorative xmlns:adec="http://schemas.microsoft.com/office/drawing/2017/decorative" xmlns="" val="1"/>
              </a:ext>
            </a:extLst>
          </p:cNvPr>
          <p:cNvPicPr>
            <a:picLocks noChangeAspect="1"/>
          </p:cNvPicPr>
          <p:nvPr/>
        </p:nvPicPr>
        <p:blipFill>
          <a:blip r:embed="rId4"/>
          <a:stretch>
            <a:fillRect/>
          </a:stretch>
        </p:blipFill>
        <p:spPr>
          <a:xfrm>
            <a:off x="668786" y="3368023"/>
            <a:ext cx="457361" cy="554337"/>
          </a:xfrm>
          <a:prstGeom prst="rect">
            <a:avLst/>
          </a:prstGeom>
        </p:spPr>
      </p:pic>
      <p:cxnSp>
        <p:nvCxnSpPr>
          <p:cNvPr id="10" name="Straight Connector 9">
            <a:extLst>
              <a:ext uri="{FF2B5EF4-FFF2-40B4-BE49-F238E27FC236}">
                <a16:creationId xmlns:a16="http://schemas.microsoft.com/office/drawing/2014/main" id="{2076A135-9BD4-F446-B1E7-6FBEBE0D3236}"/>
              </a:ext>
              <a:ext uri="{C183D7F6-B498-43B3-948B-1728B52AA6E4}">
                <adec:decorative xmlns:adec="http://schemas.microsoft.com/office/drawing/2017/decorative" xmlns="" val="1"/>
              </a:ext>
            </a:extLst>
          </p:cNvPr>
          <p:cNvCxnSpPr>
            <a:cxnSpLocks/>
          </p:cNvCxnSpPr>
          <p:nvPr/>
        </p:nvCxnSpPr>
        <p:spPr>
          <a:xfrm>
            <a:off x="635000" y="3048000"/>
            <a:ext cx="10984089" cy="0"/>
          </a:xfrm>
          <a:prstGeom prst="line">
            <a:avLst/>
          </a:prstGeom>
          <a:ln>
            <a:solidFill>
              <a:srgbClr val="4657B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684989F-8AAE-7247-BBB3-3E6F3B264B48}"/>
              </a:ext>
              <a:ext uri="{C183D7F6-B498-43B3-948B-1728B52AA6E4}">
                <adec:decorative xmlns:adec="http://schemas.microsoft.com/office/drawing/2017/decorative" xmlns="" val="1"/>
              </a:ext>
            </a:extLst>
          </p:cNvPr>
          <p:cNvCxnSpPr>
            <a:cxnSpLocks/>
          </p:cNvCxnSpPr>
          <p:nvPr/>
        </p:nvCxnSpPr>
        <p:spPr>
          <a:xfrm>
            <a:off x="635000" y="4206523"/>
            <a:ext cx="10984089" cy="0"/>
          </a:xfrm>
          <a:prstGeom prst="line">
            <a:avLst/>
          </a:prstGeom>
          <a:ln>
            <a:solidFill>
              <a:srgbClr val="4657B1"/>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7F59300C-A53D-3F48-B716-BEB432A992A7}"/>
              </a:ext>
            </a:extLst>
          </p:cNvPr>
          <p:cNvSpPr>
            <a:spLocks noGrp="1"/>
          </p:cNvSpPr>
          <p:nvPr>
            <p:ph type="sldNum" sz="quarter" idx="12"/>
          </p:nvPr>
        </p:nvSpPr>
        <p:spPr/>
        <p:txBody>
          <a:bodyPr/>
          <a:lstStyle/>
          <a:p>
            <a:fld id="{76AE3573-2B3C-984A-A22B-12585B110B8D}" type="slidenum">
              <a:rPr lang="en-US"/>
              <a:pPr/>
              <a:t>5</a:t>
            </a:fld>
            <a:endParaRPr lang="en-US"/>
          </a:p>
        </p:txBody>
      </p:sp>
    </p:spTree>
    <p:extLst>
      <p:ext uri="{BB962C8B-B14F-4D97-AF65-F5344CB8AC3E}">
        <p14:creationId xmlns:p14="http://schemas.microsoft.com/office/powerpoint/2010/main" val="4185853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F30D0-FAC6-A648-A31C-A495D89C0E63}"/>
              </a:ext>
            </a:extLst>
          </p:cNvPr>
          <p:cNvSpPr>
            <a:spLocks noGrp="1"/>
          </p:cNvSpPr>
          <p:nvPr>
            <p:ph type="title"/>
          </p:nvPr>
        </p:nvSpPr>
        <p:spPr>
          <a:xfrm>
            <a:off x="838200" y="0"/>
            <a:ext cx="10515600" cy="1185334"/>
          </a:xfrm>
        </p:spPr>
        <p:txBody>
          <a:bodyPr/>
          <a:lstStyle/>
          <a:p>
            <a:r>
              <a:rPr lang="en-US"/>
              <a:t>Dual Language Immersion / Two-Way</a:t>
            </a:r>
          </a:p>
        </p:txBody>
      </p:sp>
      <p:sp>
        <p:nvSpPr>
          <p:cNvPr id="3" name="Content Placeholder 2">
            <a:extLst>
              <a:ext uri="{FF2B5EF4-FFF2-40B4-BE49-F238E27FC236}">
                <a16:creationId xmlns:a16="http://schemas.microsoft.com/office/drawing/2014/main" id="{E04B101C-151A-0E44-A832-0D47C07C17FE}"/>
              </a:ext>
            </a:extLst>
          </p:cNvPr>
          <p:cNvSpPr>
            <a:spLocks noGrp="1"/>
          </p:cNvSpPr>
          <p:nvPr>
            <p:ph idx="1"/>
          </p:nvPr>
        </p:nvSpPr>
        <p:spPr>
          <a:xfrm>
            <a:off x="1557338" y="1550988"/>
            <a:ext cx="9917224" cy="4805362"/>
          </a:xfrm>
        </p:spPr>
        <p:txBody>
          <a:bodyPr>
            <a:noAutofit/>
          </a:bodyPr>
          <a:lstStyle/>
          <a:p>
            <a:r>
              <a:rPr lang="en-US" sz="2050"/>
              <a:t>A program model in which students identified as English learners are integrated with students proficient in English and are served in both English and another language and are prepared to meet reclassification criteria in order to be successful in English-only instruction not earlier than six or later than seven years after the student enrolls in school. </a:t>
            </a:r>
          </a:p>
          <a:p>
            <a:endParaRPr lang="en-US" sz="2050"/>
          </a:p>
          <a:p>
            <a:r>
              <a:rPr lang="en-US" sz="2050"/>
              <a:t>Instruction provided in a language other than English in this program model is delivered by a teacher appropriately certified in bilingual education for the assigned grade level and content area. Instruction provided in English in this program model may be delivered either by a teacher appropriately certified in ESL for the assigned grade level and content area.</a:t>
            </a:r>
          </a:p>
          <a:p>
            <a:endParaRPr lang="en-US" sz="2050"/>
          </a:p>
          <a:p>
            <a:r>
              <a:rPr lang="en-US" sz="2050"/>
              <a:t>The goal of two-way dual language immersion is for program participants to attain full proficiency in another language as well as English. This model provides ongoing instruction in literacy and academic content in English and another language with at least half of the instruction delivered in the non-English program language for the duration of the program.</a:t>
            </a:r>
          </a:p>
        </p:txBody>
      </p:sp>
      <p:pic>
        <p:nvPicPr>
          <p:cNvPr id="21" name="Picture 20">
            <a:extLst>
              <a:ext uri="{FF2B5EF4-FFF2-40B4-BE49-F238E27FC236}">
                <a16:creationId xmlns:a16="http://schemas.microsoft.com/office/drawing/2014/main" id="{65716B05-C142-AE41-A8CD-3C6796CABE7D}"/>
              </a:ext>
              <a:ext uri="{C183D7F6-B498-43B3-948B-1728B52AA6E4}">
                <adec:decorative xmlns:adec="http://schemas.microsoft.com/office/drawing/2017/decorative" xmlns="" val="1"/>
              </a:ext>
            </a:extLst>
          </p:cNvPr>
          <p:cNvPicPr>
            <a:picLocks noChangeAspect="1"/>
          </p:cNvPicPr>
          <p:nvPr/>
        </p:nvPicPr>
        <p:blipFill>
          <a:blip r:embed="rId2"/>
          <a:stretch>
            <a:fillRect/>
          </a:stretch>
        </p:blipFill>
        <p:spPr>
          <a:xfrm>
            <a:off x="747416" y="4910138"/>
            <a:ext cx="378731" cy="554337"/>
          </a:xfrm>
          <a:prstGeom prst="rect">
            <a:avLst/>
          </a:prstGeom>
        </p:spPr>
      </p:pic>
      <p:pic>
        <p:nvPicPr>
          <p:cNvPr id="22" name="Picture 21">
            <a:extLst>
              <a:ext uri="{FF2B5EF4-FFF2-40B4-BE49-F238E27FC236}">
                <a16:creationId xmlns:a16="http://schemas.microsoft.com/office/drawing/2014/main" id="{5FA88D10-E442-964F-8189-F1D6F82EDB95}"/>
              </a:ext>
              <a:ext uri="{C183D7F6-B498-43B3-948B-1728B52AA6E4}">
                <adec:decorative xmlns:adec="http://schemas.microsoft.com/office/drawing/2017/decorative" xmlns="" val="1"/>
              </a:ext>
            </a:extLst>
          </p:cNvPr>
          <p:cNvPicPr>
            <a:picLocks noChangeAspect="1"/>
          </p:cNvPicPr>
          <p:nvPr/>
        </p:nvPicPr>
        <p:blipFill>
          <a:blip r:embed="rId3"/>
          <a:stretch>
            <a:fillRect/>
          </a:stretch>
        </p:blipFill>
        <p:spPr>
          <a:xfrm>
            <a:off x="620298" y="1612309"/>
            <a:ext cx="554337" cy="554337"/>
          </a:xfrm>
          <a:prstGeom prst="rect">
            <a:avLst/>
          </a:prstGeom>
        </p:spPr>
      </p:pic>
      <p:pic>
        <p:nvPicPr>
          <p:cNvPr id="23" name="Picture 22">
            <a:extLst>
              <a:ext uri="{FF2B5EF4-FFF2-40B4-BE49-F238E27FC236}">
                <a16:creationId xmlns:a16="http://schemas.microsoft.com/office/drawing/2014/main" id="{9EBD683F-B3EF-C94E-B85D-8722BF67262A}"/>
              </a:ext>
              <a:ext uri="{C183D7F6-B498-43B3-948B-1728B52AA6E4}">
                <adec:decorative xmlns:adec="http://schemas.microsoft.com/office/drawing/2017/decorative" xmlns="" val="1"/>
              </a:ext>
            </a:extLst>
          </p:cNvPr>
          <p:cNvPicPr>
            <a:picLocks noChangeAspect="1"/>
          </p:cNvPicPr>
          <p:nvPr/>
        </p:nvPicPr>
        <p:blipFill>
          <a:blip r:embed="rId4"/>
          <a:stretch>
            <a:fillRect/>
          </a:stretch>
        </p:blipFill>
        <p:spPr>
          <a:xfrm>
            <a:off x="668786" y="3277481"/>
            <a:ext cx="457361" cy="554337"/>
          </a:xfrm>
          <a:prstGeom prst="rect">
            <a:avLst/>
          </a:prstGeom>
        </p:spPr>
      </p:pic>
      <p:cxnSp>
        <p:nvCxnSpPr>
          <p:cNvPr id="10" name="Straight Connector 9">
            <a:extLst>
              <a:ext uri="{FF2B5EF4-FFF2-40B4-BE49-F238E27FC236}">
                <a16:creationId xmlns:a16="http://schemas.microsoft.com/office/drawing/2014/main" id="{2076A135-9BD4-F446-B1E7-6FBEBE0D3236}"/>
              </a:ext>
              <a:ext uri="{C183D7F6-B498-43B3-948B-1728B52AA6E4}">
                <adec:decorative xmlns:adec="http://schemas.microsoft.com/office/drawing/2017/decorative" xmlns="" val="1"/>
              </a:ext>
            </a:extLst>
          </p:cNvPr>
          <p:cNvCxnSpPr>
            <a:cxnSpLocks/>
          </p:cNvCxnSpPr>
          <p:nvPr/>
        </p:nvCxnSpPr>
        <p:spPr>
          <a:xfrm>
            <a:off x="635000" y="3048000"/>
            <a:ext cx="10984089" cy="0"/>
          </a:xfrm>
          <a:prstGeom prst="line">
            <a:avLst/>
          </a:prstGeom>
          <a:ln>
            <a:solidFill>
              <a:srgbClr val="4657B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684989F-8AAE-7247-BBB3-3E6F3B264B48}"/>
              </a:ext>
              <a:ext uri="{C183D7F6-B498-43B3-948B-1728B52AA6E4}">
                <adec:decorative xmlns:adec="http://schemas.microsoft.com/office/drawing/2017/decorative" xmlns="" val="1"/>
              </a:ext>
            </a:extLst>
          </p:cNvPr>
          <p:cNvCxnSpPr>
            <a:cxnSpLocks/>
          </p:cNvCxnSpPr>
          <p:nvPr/>
        </p:nvCxnSpPr>
        <p:spPr>
          <a:xfrm>
            <a:off x="635000" y="4680657"/>
            <a:ext cx="10984089" cy="0"/>
          </a:xfrm>
          <a:prstGeom prst="line">
            <a:avLst/>
          </a:prstGeom>
          <a:ln>
            <a:solidFill>
              <a:srgbClr val="4657B1"/>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42BC3D80-DDD7-3442-90DD-1F24D6A634BF}"/>
              </a:ext>
            </a:extLst>
          </p:cNvPr>
          <p:cNvSpPr>
            <a:spLocks noGrp="1"/>
          </p:cNvSpPr>
          <p:nvPr>
            <p:ph type="sldNum" sz="quarter" idx="12"/>
          </p:nvPr>
        </p:nvSpPr>
        <p:spPr/>
        <p:txBody>
          <a:bodyPr/>
          <a:lstStyle/>
          <a:p>
            <a:fld id="{76AE3573-2B3C-984A-A22B-12585B110B8D}" type="slidenum">
              <a:rPr lang="en-US"/>
              <a:pPr/>
              <a:t>6</a:t>
            </a:fld>
            <a:endParaRPr lang="en-US"/>
          </a:p>
        </p:txBody>
      </p:sp>
    </p:spTree>
    <p:extLst>
      <p:ext uri="{BB962C8B-B14F-4D97-AF65-F5344CB8AC3E}">
        <p14:creationId xmlns:p14="http://schemas.microsoft.com/office/powerpoint/2010/main" val="3602769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F30D0-FAC6-A648-A31C-A495D89C0E63}"/>
              </a:ext>
            </a:extLst>
          </p:cNvPr>
          <p:cNvSpPr>
            <a:spLocks noGrp="1"/>
          </p:cNvSpPr>
          <p:nvPr>
            <p:ph type="title"/>
          </p:nvPr>
        </p:nvSpPr>
        <p:spPr>
          <a:xfrm>
            <a:off x="838200" y="0"/>
            <a:ext cx="10515600" cy="1185334"/>
          </a:xfrm>
        </p:spPr>
        <p:txBody>
          <a:bodyPr/>
          <a:lstStyle/>
          <a:p>
            <a:r>
              <a:rPr lang="en-US"/>
              <a:t>Dual Language Immersion / One-Way</a:t>
            </a:r>
          </a:p>
        </p:txBody>
      </p:sp>
      <p:sp>
        <p:nvSpPr>
          <p:cNvPr id="3" name="Content Placeholder 2">
            <a:extLst>
              <a:ext uri="{FF2B5EF4-FFF2-40B4-BE49-F238E27FC236}">
                <a16:creationId xmlns:a16="http://schemas.microsoft.com/office/drawing/2014/main" id="{E04B101C-151A-0E44-A832-0D47C07C17FE}"/>
              </a:ext>
            </a:extLst>
          </p:cNvPr>
          <p:cNvSpPr>
            <a:spLocks noGrp="1"/>
          </p:cNvSpPr>
          <p:nvPr>
            <p:ph idx="1"/>
          </p:nvPr>
        </p:nvSpPr>
        <p:spPr>
          <a:xfrm>
            <a:off x="1557338" y="1550988"/>
            <a:ext cx="9917224" cy="4805362"/>
          </a:xfrm>
        </p:spPr>
        <p:txBody>
          <a:bodyPr>
            <a:noAutofit/>
          </a:bodyPr>
          <a:lstStyle/>
          <a:p>
            <a:r>
              <a:rPr lang="en-US" sz="2050"/>
              <a:t>A program model in which students identified as English learners are served in both English and another language and are prepared to meet reclassification criteria in order to be successful in English-only instruction not earlier than six or later than seven years after the student enrolls in school.</a:t>
            </a:r>
          </a:p>
          <a:p>
            <a:endParaRPr lang="en-US" sz="2050"/>
          </a:p>
          <a:p>
            <a:r>
              <a:rPr lang="en-US" sz="2050"/>
              <a:t>Instruction provided in a language other than English in this program model is delivered by a teacher appropriately certified in bilingual education for the assigned grade level and content area. Instruction provided in English in this program model may be delivered either by a teacher appropriately certified in ESL for the assigned grade level and content area.</a:t>
            </a:r>
          </a:p>
          <a:p>
            <a:endParaRPr lang="en-US" sz="2050"/>
          </a:p>
          <a:p>
            <a:r>
              <a:rPr lang="en-US" sz="2050"/>
              <a:t>The goal of two-way dual language immersion is for program participants to attain full proficiency in another language as well as English. This model provides ongoing instruction in literacy and academic content in English and another language with at least half of the instruction delivered in the non-English program language for the duration of the program.</a:t>
            </a:r>
          </a:p>
        </p:txBody>
      </p:sp>
      <p:pic>
        <p:nvPicPr>
          <p:cNvPr id="21" name="Picture 20">
            <a:extLst>
              <a:ext uri="{FF2B5EF4-FFF2-40B4-BE49-F238E27FC236}">
                <a16:creationId xmlns:a16="http://schemas.microsoft.com/office/drawing/2014/main" id="{65716B05-C142-AE41-A8CD-3C6796CABE7D}"/>
              </a:ext>
              <a:ext uri="{C183D7F6-B498-43B3-948B-1728B52AA6E4}">
                <adec:decorative xmlns:adec="http://schemas.microsoft.com/office/drawing/2017/decorative" xmlns="" val="1"/>
              </a:ext>
            </a:extLst>
          </p:cNvPr>
          <p:cNvPicPr>
            <a:picLocks noChangeAspect="1"/>
          </p:cNvPicPr>
          <p:nvPr/>
        </p:nvPicPr>
        <p:blipFill>
          <a:blip r:embed="rId2"/>
          <a:stretch>
            <a:fillRect/>
          </a:stretch>
        </p:blipFill>
        <p:spPr>
          <a:xfrm>
            <a:off x="747416" y="4910138"/>
            <a:ext cx="378731" cy="554337"/>
          </a:xfrm>
          <a:prstGeom prst="rect">
            <a:avLst/>
          </a:prstGeom>
        </p:spPr>
      </p:pic>
      <p:pic>
        <p:nvPicPr>
          <p:cNvPr id="22" name="Picture 21">
            <a:extLst>
              <a:ext uri="{FF2B5EF4-FFF2-40B4-BE49-F238E27FC236}">
                <a16:creationId xmlns:a16="http://schemas.microsoft.com/office/drawing/2014/main" id="{5FA88D10-E442-964F-8189-F1D6F82EDB95}"/>
              </a:ext>
              <a:ext uri="{C183D7F6-B498-43B3-948B-1728B52AA6E4}">
                <adec:decorative xmlns:adec="http://schemas.microsoft.com/office/drawing/2017/decorative" xmlns="" val="1"/>
              </a:ext>
            </a:extLst>
          </p:cNvPr>
          <p:cNvPicPr>
            <a:picLocks noChangeAspect="1"/>
          </p:cNvPicPr>
          <p:nvPr/>
        </p:nvPicPr>
        <p:blipFill>
          <a:blip r:embed="rId3"/>
          <a:stretch>
            <a:fillRect/>
          </a:stretch>
        </p:blipFill>
        <p:spPr>
          <a:xfrm>
            <a:off x="620298" y="1612309"/>
            <a:ext cx="554337" cy="554337"/>
          </a:xfrm>
          <a:prstGeom prst="rect">
            <a:avLst/>
          </a:prstGeom>
        </p:spPr>
      </p:pic>
      <p:pic>
        <p:nvPicPr>
          <p:cNvPr id="23" name="Picture 22">
            <a:extLst>
              <a:ext uri="{FF2B5EF4-FFF2-40B4-BE49-F238E27FC236}">
                <a16:creationId xmlns:a16="http://schemas.microsoft.com/office/drawing/2014/main" id="{9EBD683F-B3EF-C94E-B85D-8722BF67262A}"/>
              </a:ext>
              <a:ext uri="{C183D7F6-B498-43B3-948B-1728B52AA6E4}">
                <adec:decorative xmlns:adec="http://schemas.microsoft.com/office/drawing/2017/decorative" xmlns="" val="1"/>
              </a:ext>
            </a:extLst>
          </p:cNvPr>
          <p:cNvPicPr>
            <a:picLocks noChangeAspect="1"/>
          </p:cNvPicPr>
          <p:nvPr/>
        </p:nvPicPr>
        <p:blipFill>
          <a:blip r:embed="rId4"/>
          <a:stretch>
            <a:fillRect/>
          </a:stretch>
        </p:blipFill>
        <p:spPr>
          <a:xfrm>
            <a:off x="668786" y="3277481"/>
            <a:ext cx="457361" cy="554337"/>
          </a:xfrm>
          <a:prstGeom prst="rect">
            <a:avLst/>
          </a:prstGeom>
        </p:spPr>
      </p:pic>
      <p:cxnSp>
        <p:nvCxnSpPr>
          <p:cNvPr id="10" name="Straight Connector 9">
            <a:extLst>
              <a:ext uri="{FF2B5EF4-FFF2-40B4-BE49-F238E27FC236}">
                <a16:creationId xmlns:a16="http://schemas.microsoft.com/office/drawing/2014/main" id="{2076A135-9BD4-F446-B1E7-6FBEBE0D3236}"/>
              </a:ext>
              <a:ext uri="{C183D7F6-B498-43B3-948B-1728B52AA6E4}">
                <adec:decorative xmlns:adec="http://schemas.microsoft.com/office/drawing/2017/decorative" xmlns="" val="1"/>
              </a:ext>
            </a:extLst>
          </p:cNvPr>
          <p:cNvCxnSpPr>
            <a:cxnSpLocks/>
          </p:cNvCxnSpPr>
          <p:nvPr/>
        </p:nvCxnSpPr>
        <p:spPr>
          <a:xfrm>
            <a:off x="635000" y="3048000"/>
            <a:ext cx="10984089" cy="0"/>
          </a:xfrm>
          <a:prstGeom prst="line">
            <a:avLst/>
          </a:prstGeom>
          <a:ln>
            <a:solidFill>
              <a:srgbClr val="4657B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684989F-8AAE-7247-BBB3-3E6F3B264B48}"/>
              </a:ext>
              <a:ext uri="{C183D7F6-B498-43B3-948B-1728B52AA6E4}">
                <adec:decorative xmlns:adec="http://schemas.microsoft.com/office/drawing/2017/decorative" xmlns="" val="1"/>
              </a:ext>
            </a:extLst>
          </p:cNvPr>
          <p:cNvCxnSpPr>
            <a:cxnSpLocks/>
          </p:cNvCxnSpPr>
          <p:nvPr/>
        </p:nvCxnSpPr>
        <p:spPr>
          <a:xfrm>
            <a:off x="635000" y="4680657"/>
            <a:ext cx="10984089" cy="0"/>
          </a:xfrm>
          <a:prstGeom prst="line">
            <a:avLst/>
          </a:prstGeom>
          <a:ln>
            <a:solidFill>
              <a:srgbClr val="4657B1"/>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AB2FC9A3-A269-474C-9FE5-1DC108EAD2F6}"/>
              </a:ext>
            </a:extLst>
          </p:cNvPr>
          <p:cNvSpPr>
            <a:spLocks noGrp="1"/>
          </p:cNvSpPr>
          <p:nvPr>
            <p:ph type="sldNum" sz="quarter" idx="12"/>
          </p:nvPr>
        </p:nvSpPr>
        <p:spPr/>
        <p:txBody>
          <a:bodyPr/>
          <a:lstStyle/>
          <a:p>
            <a:fld id="{76AE3573-2B3C-984A-A22B-12585B110B8D}" type="slidenum">
              <a:rPr lang="en-US"/>
              <a:pPr/>
              <a:t>7</a:t>
            </a:fld>
            <a:endParaRPr lang="en-US"/>
          </a:p>
        </p:txBody>
      </p:sp>
    </p:spTree>
    <p:extLst>
      <p:ext uri="{BB962C8B-B14F-4D97-AF65-F5344CB8AC3E}">
        <p14:creationId xmlns:p14="http://schemas.microsoft.com/office/powerpoint/2010/main" val="2134192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F30D0-FAC6-A648-A31C-A495D89C0E63}"/>
              </a:ext>
            </a:extLst>
          </p:cNvPr>
          <p:cNvSpPr>
            <a:spLocks noGrp="1"/>
          </p:cNvSpPr>
          <p:nvPr>
            <p:ph type="title"/>
          </p:nvPr>
        </p:nvSpPr>
        <p:spPr>
          <a:xfrm>
            <a:off x="838200" y="0"/>
            <a:ext cx="10515600" cy="1185334"/>
          </a:xfrm>
        </p:spPr>
        <p:txBody>
          <a:bodyPr/>
          <a:lstStyle/>
          <a:p>
            <a:r>
              <a:rPr lang="en-US"/>
              <a:t>ESL / Content-based</a:t>
            </a:r>
          </a:p>
        </p:txBody>
      </p:sp>
      <p:sp>
        <p:nvSpPr>
          <p:cNvPr id="3" name="Content Placeholder 2">
            <a:extLst>
              <a:ext uri="{FF2B5EF4-FFF2-40B4-BE49-F238E27FC236}">
                <a16:creationId xmlns:a16="http://schemas.microsoft.com/office/drawing/2014/main" id="{E04B101C-151A-0E44-A832-0D47C07C17FE}"/>
              </a:ext>
            </a:extLst>
          </p:cNvPr>
          <p:cNvSpPr>
            <a:spLocks noGrp="1"/>
          </p:cNvSpPr>
          <p:nvPr>
            <p:ph idx="1"/>
          </p:nvPr>
        </p:nvSpPr>
        <p:spPr>
          <a:xfrm>
            <a:off x="1557338" y="1550988"/>
            <a:ext cx="9917224" cy="4805362"/>
          </a:xfrm>
        </p:spPr>
        <p:txBody>
          <a:bodyPr>
            <a:noAutofit/>
          </a:bodyPr>
          <a:lstStyle/>
          <a:p>
            <a:r>
              <a:rPr lang="en-US" sz="2050"/>
              <a:t>An English acquisition program that serves students identified as English learners through English instruction.</a:t>
            </a:r>
          </a:p>
          <a:p>
            <a:endParaRPr lang="en-US" sz="2050"/>
          </a:p>
          <a:p>
            <a:r>
              <a:rPr lang="en-US" sz="2050"/>
              <a:t>Instruction provided by a teacher appropriately certified in ESL, through English language arts and Reading, mathematics, science, and social studies. </a:t>
            </a:r>
          </a:p>
          <a:p>
            <a:endParaRPr lang="en-US" sz="2050"/>
          </a:p>
          <a:p>
            <a:r>
              <a:rPr lang="en-US" sz="2050"/>
              <a:t>The goal of content-based ESL is for English learners to attain full proficiency in English in order to participate equitably in school. This model targets English language development through academic content instruction that is linguistically and culturally responsive in English language arts and reading, mathematics, science, and social studies.</a:t>
            </a:r>
          </a:p>
        </p:txBody>
      </p:sp>
      <p:pic>
        <p:nvPicPr>
          <p:cNvPr id="21" name="Picture 20">
            <a:extLst>
              <a:ext uri="{FF2B5EF4-FFF2-40B4-BE49-F238E27FC236}">
                <a16:creationId xmlns:a16="http://schemas.microsoft.com/office/drawing/2014/main" id="{65716B05-C142-AE41-A8CD-3C6796CABE7D}"/>
              </a:ext>
              <a:ext uri="{C183D7F6-B498-43B3-948B-1728B52AA6E4}">
                <adec:decorative xmlns:adec="http://schemas.microsoft.com/office/drawing/2017/decorative" xmlns="" val="1"/>
              </a:ext>
            </a:extLst>
          </p:cNvPr>
          <p:cNvPicPr>
            <a:picLocks noChangeAspect="1"/>
          </p:cNvPicPr>
          <p:nvPr/>
        </p:nvPicPr>
        <p:blipFill>
          <a:blip r:embed="rId2"/>
          <a:stretch>
            <a:fillRect/>
          </a:stretch>
        </p:blipFill>
        <p:spPr>
          <a:xfrm>
            <a:off x="791922" y="3793889"/>
            <a:ext cx="378731" cy="554337"/>
          </a:xfrm>
          <a:prstGeom prst="rect">
            <a:avLst/>
          </a:prstGeom>
        </p:spPr>
      </p:pic>
      <p:pic>
        <p:nvPicPr>
          <p:cNvPr id="22" name="Picture 21">
            <a:extLst>
              <a:ext uri="{FF2B5EF4-FFF2-40B4-BE49-F238E27FC236}">
                <a16:creationId xmlns:a16="http://schemas.microsoft.com/office/drawing/2014/main" id="{5FA88D10-E442-964F-8189-F1D6F82EDB95}"/>
              </a:ext>
              <a:ext uri="{C183D7F6-B498-43B3-948B-1728B52AA6E4}">
                <adec:decorative xmlns:adec="http://schemas.microsoft.com/office/drawing/2017/decorative" xmlns="" val="1"/>
              </a:ext>
            </a:extLst>
          </p:cNvPr>
          <p:cNvPicPr>
            <a:picLocks noChangeAspect="1"/>
          </p:cNvPicPr>
          <p:nvPr/>
        </p:nvPicPr>
        <p:blipFill>
          <a:blip r:embed="rId3"/>
          <a:stretch>
            <a:fillRect/>
          </a:stretch>
        </p:blipFill>
        <p:spPr>
          <a:xfrm>
            <a:off x="620298" y="1612309"/>
            <a:ext cx="554337" cy="554337"/>
          </a:xfrm>
          <a:prstGeom prst="rect">
            <a:avLst/>
          </a:prstGeom>
        </p:spPr>
      </p:pic>
      <p:pic>
        <p:nvPicPr>
          <p:cNvPr id="23" name="Picture 22">
            <a:extLst>
              <a:ext uri="{FF2B5EF4-FFF2-40B4-BE49-F238E27FC236}">
                <a16:creationId xmlns:a16="http://schemas.microsoft.com/office/drawing/2014/main" id="{9EBD683F-B3EF-C94E-B85D-8722BF67262A}"/>
              </a:ext>
              <a:ext uri="{C183D7F6-B498-43B3-948B-1728B52AA6E4}">
                <adec:decorative xmlns:adec="http://schemas.microsoft.com/office/drawing/2017/decorative" xmlns="" val="1"/>
              </a:ext>
            </a:extLst>
          </p:cNvPr>
          <p:cNvPicPr>
            <a:picLocks noChangeAspect="1"/>
          </p:cNvPicPr>
          <p:nvPr/>
        </p:nvPicPr>
        <p:blipFill>
          <a:blip r:embed="rId4"/>
          <a:stretch>
            <a:fillRect/>
          </a:stretch>
        </p:blipFill>
        <p:spPr>
          <a:xfrm>
            <a:off x="655701" y="2703099"/>
            <a:ext cx="457361" cy="554337"/>
          </a:xfrm>
          <a:prstGeom prst="rect">
            <a:avLst/>
          </a:prstGeom>
        </p:spPr>
      </p:pic>
      <p:cxnSp>
        <p:nvCxnSpPr>
          <p:cNvPr id="10" name="Straight Connector 9">
            <a:extLst>
              <a:ext uri="{FF2B5EF4-FFF2-40B4-BE49-F238E27FC236}">
                <a16:creationId xmlns:a16="http://schemas.microsoft.com/office/drawing/2014/main" id="{2076A135-9BD4-F446-B1E7-6FBEBE0D3236}"/>
              </a:ext>
              <a:ext uri="{C183D7F6-B498-43B3-948B-1728B52AA6E4}">
                <adec:decorative xmlns:adec="http://schemas.microsoft.com/office/drawing/2017/decorative" xmlns="" val="1"/>
              </a:ext>
            </a:extLst>
          </p:cNvPr>
          <p:cNvCxnSpPr>
            <a:cxnSpLocks/>
          </p:cNvCxnSpPr>
          <p:nvPr/>
        </p:nvCxnSpPr>
        <p:spPr>
          <a:xfrm>
            <a:off x="635000" y="2438399"/>
            <a:ext cx="10984089" cy="0"/>
          </a:xfrm>
          <a:prstGeom prst="line">
            <a:avLst/>
          </a:prstGeom>
          <a:ln>
            <a:solidFill>
              <a:srgbClr val="4657B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684989F-8AAE-7247-BBB3-3E6F3B264B48}"/>
              </a:ext>
              <a:ext uri="{C183D7F6-B498-43B3-948B-1728B52AA6E4}">
                <adec:decorative xmlns:adec="http://schemas.microsoft.com/office/drawing/2017/decorative" xmlns="" val="1"/>
              </a:ext>
            </a:extLst>
          </p:cNvPr>
          <p:cNvCxnSpPr>
            <a:cxnSpLocks/>
          </p:cNvCxnSpPr>
          <p:nvPr/>
        </p:nvCxnSpPr>
        <p:spPr>
          <a:xfrm>
            <a:off x="635000" y="3529190"/>
            <a:ext cx="10984089" cy="0"/>
          </a:xfrm>
          <a:prstGeom prst="line">
            <a:avLst/>
          </a:prstGeom>
          <a:ln>
            <a:solidFill>
              <a:srgbClr val="4657B1"/>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C3A5176F-6C3C-684C-A6DD-7A667BDB6721}"/>
              </a:ext>
            </a:extLst>
          </p:cNvPr>
          <p:cNvSpPr>
            <a:spLocks noGrp="1"/>
          </p:cNvSpPr>
          <p:nvPr>
            <p:ph type="sldNum" sz="quarter" idx="12"/>
          </p:nvPr>
        </p:nvSpPr>
        <p:spPr/>
        <p:txBody>
          <a:bodyPr/>
          <a:lstStyle/>
          <a:p>
            <a:fld id="{76AE3573-2B3C-984A-A22B-12585B110B8D}" type="slidenum">
              <a:rPr lang="en-US"/>
              <a:pPr/>
              <a:t>8</a:t>
            </a:fld>
            <a:endParaRPr lang="en-US"/>
          </a:p>
        </p:txBody>
      </p:sp>
    </p:spTree>
    <p:extLst>
      <p:ext uri="{BB962C8B-B14F-4D97-AF65-F5344CB8AC3E}">
        <p14:creationId xmlns:p14="http://schemas.microsoft.com/office/powerpoint/2010/main" val="3433921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F30D0-FAC6-A648-A31C-A495D89C0E63}"/>
              </a:ext>
            </a:extLst>
          </p:cNvPr>
          <p:cNvSpPr>
            <a:spLocks noGrp="1"/>
          </p:cNvSpPr>
          <p:nvPr>
            <p:ph type="title"/>
          </p:nvPr>
        </p:nvSpPr>
        <p:spPr>
          <a:xfrm>
            <a:off x="838200" y="0"/>
            <a:ext cx="10515600" cy="1185334"/>
          </a:xfrm>
        </p:spPr>
        <p:txBody>
          <a:bodyPr/>
          <a:lstStyle/>
          <a:p>
            <a:r>
              <a:rPr lang="en-US"/>
              <a:t>ESL / Pull-out</a:t>
            </a:r>
          </a:p>
        </p:txBody>
      </p:sp>
      <p:sp>
        <p:nvSpPr>
          <p:cNvPr id="3" name="Content Placeholder 2">
            <a:extLst>
              <a:ext uri="{FF2B5EF4-FFF2-40B4-BE49-F238E27FC236}">
                <a16:creationId xmlns:a16="http://schemas.microsoft.com/office/drawing/2014/main" id="{E04B101C-151A-0E44-A832-0D47C07C17FE}"/>
              </a:ext>
            </a:extLst>
          </p:cNvPr>
          <p:cNvSpPr>
            <a:spLocks noGrp="1"/>
          </p:cNvSpPr>
          <p:nvPr>
            <p:ph idx="1"/>
          </p:nvPr>
        </p:nvSpPr>
        <p:spPr>
          <a:xfrm>
            <a:off x="1557338" y="1550988"/>
            <a:ext cx="9917224" cy="4805362"/>
          </a:xfrm>
        </p:spPr>
        <p:txBody>
          <a:bodyPr>
            <a:noAutofit/>
          </a:bodyPr>
          <a:lstStyle/>
          <a:p>
            <a:r>
              <a:rPr lang="en-US" sz="2050"/>
              <a:t>An English acquisition program that serves students identified as English learners through English instruction.</a:t>
            </a:r>
          </a:p>
          <a:p>
            <a:endParaRPr lang="en-US" sz="2050"/>
          </a:p>
          <a:p>
            <a:r>
              <a:rPr lang="en-US" sz="2050"/>
              <a:t>Instruction provided by an appropriately certified ESL teacher through English language arts and reading. </a:t>
            </a:r>
          </a:p>
          <a:p>
            <a:endParaRPr lang="en-US" sz="2050"/>
          </a:p>
          <a:p>
            <a:r>
              <a:rPr lang="en-US" sz="2050"/>
              <a:t>The goal of ESL pull-out is for English learners to attain full proficiency in English in order to participate equitably in school. This model targets English language development through academic content instruction that is linguistically and culturally responsive in English language arts and reading. Instruction shall be provided by the ESL teacher in a pull-out or inclusionary delivery model.</a:t>
            </a:r>
          </a:p>
        </p:txBody>
      </p:sp>
      <p:pic>
        <p:nvPicPr>
          <p:cNvPr id="21" name="Picture 20">
            <a:extLst>
              <a:ext uri="{FF2B5EF4-FFF2-40B4-BE49-F238E27FC236}">
                <a16:creationId xmlns:a16="http://schemas.microsoft.com/office/drawing/2014/main" id="{65716B05-C142-AE41-A8CD-3C6796CABE7D}"/>
              </a:ext>
              <a:ext uri="{C183D7F6-B498-43B3-948B-1728B52AA6E4}">
                <adec:decorative xmlns:adec="http://schemas.microsoft.com/office/drawing/2017/decorative" xmlns="" val="1"/>
              </a:ext>
            </a:extLst>
          </p:cNvPr>
          <p:cNvPicPr>
            <a:picLocks noChangeAspect="1"/>
          </p:cNvPicPr>
          <p:nvPr/>
        </p:nvPicPr>
        <p:blipFill>
          <a:blip r:embed="rId2"/>
          <a:stretch>
            <a:fillRect/>
          </a:stretch>
        </p:blipFill>
        <p:spPr>
          <a:xfrm>
            <a:off x="791922" y="3793889"/>
            <a:ext cx="378731" cy="554337"/>
          </a:xfrm>
          <a:prstGeom prst="rect">
            <a:avLst/>
          </a:prstGeom>
        </p:spPr>
      </p:pic>
      <p:pic>
        <p:nvPicPr>
          <p:cNvPr id="22" name="Picture 21">
            <a:extLst>
              <a:ext uri="{FF2B5EF4-FFF2-40B4-BE49-F238E27FC236}">
                <a16:creationId xmlns:a16="http://schemas.microsoft.com/office/drawing/2014/main" id="{5FA88D10-E442-964F-8189-F1D6F82EDB95}"/>
              </a:ext>
              <a:ext uri="{C183D7F6-B498-43B3-948B-1728B52AA6E4}">
                <adec:decorative xmlns:adec="http://schemas.microsoft.com/office/drawing/2017/decorative" xmlns="" val="1"/>
              </a:ext>
            </a:extLst>
          </p:cNvPr>
          <p:cNvPicPr>
            <a:picLocks noChangeAspect="1"/>
          </p:cNvPicPr>
          <p:nvPr/>
        </p:nvPicPr>
        <p:blipFill>
          <a:blip r:embed="rId3"/>
          <a:stretch>
            <a:fillRect/>
          </a:stretch>
        </p:blipFill>
        <p:spPr>
          <a:xfrm>
            <a:off x="620298" y="1612309"/>
            <a:ext cx="554337" cy="554337"/>
          </a:xfrm>
          <a:prstGeom prst="rect">
            <a:avLst/>
          </a:prstGeom>
        </p:spPr>
      </p:pic>
      <p:pic>
        <p:nvPicPr>
          <p:cNvPr id="23" name="Picture 22">
            <a:extLst>
              <a:ext uri="{FF2B5EF4-FFF2-40B4-BE49-F238E27FC236}">
                <a16:creationId xmlns:a16="http://schemas.microsoft.com/office/drawing/2014/main" id="{9EBD683F-B3EF-C94E-B85D-8722BF67262A}"/>
              </a:ext>
              <a:ext uri="{C183D7F6-B498-43B3-948B-1728B52AA6E4}">
                <adec:decorative xmlns:adec="http://schemas.microsoft.com/office/drawing/2017/decorative" xmlns="" val="1"/>
              </a:ext>
            </a:extLst>
          </p:cNvPr>
          <p:cNvPicPr>
            <a:picLocks noChangeAspect="1"/>
          </p:cNvPicPr>
          <p:nvPr/>
        </p:nvPicPr>
        <p:blipFill>
          <a:blip r:embed="rId4"/>
          <a:stretch>
            <a:fillRect/>
          </a:stretch>
        </p:blipFill>
        <p:spPr>
          <a:xfrm>
            <a:off x="655701" y="2703099"/>
            <a:ext cx="457361" cy="554337"/>
          </a:xfrm>
          <a:prstGeom prst="rect">
            <a:avLst/>
          </a:prstGeom>
        </p:spPr>
      </p:pic>
      <p:cxnSp>
        <p:nvCxnSpPr>
          <p:cNvPr id="10" name="Straight Connector 9">
            <a:extLst>
              <a:ext uri="{FF2B5EF4-FFF2-40B4-BE49-F238E27FC236}">
                <a16:creationId xmlns:a16="http://schemas.microsoft.com/office/drawing/2014/main" id="{2076A135-9BD4-F446-B1E7-6FBEBE0D3236}"/>
              </a:ext>
              <a:ext uri="{C183D7F6-B498-43B3-948B-1728B52AA6E4}">
                <adec:decorative xmlns:adec="http://schemas.microsoft.com/office/drawing/2017/decorative" xmlns="" val="1"/>
              </a:ext>
            </a:extLst>
          </p:cNvPr>
          <p:cNvCxnSpPr>
            <a:cxnSpLocks/>
          </p:cNvCxnSpPr>
          <p:nvPr/>
        </p:nvCxnSpPr>
        <p:spPr>
          <a:xfrm>
            <a:off x="635000" y="2438399"/>
            <a:ext cx="10984089" cy="0"/>
          </a:xfrm>
          <a:prstGeom prst="line">
            <a:avLst/>
          </a:prstGeom>
          <a:ln>
            <a:solidFill>
              <a:srgbClr val="4657B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684989F-8AAE-7247-BBB3-3E6F3B264B48}"/>
              </a:ext>
              <a:ext uri="{C183D7F6-B498-43B3-948B-1728B52AA6E4}">
                <adec:decorative xmlns:adec="http://schemas.microsoft.com/office/drawing/2017/decorative" xmlns="" val="1"/>
              </a:ext>
            </a:extLst>
          </p:cNvPr>
          <p:cNvCxnSpPr>
            <a:cxnSpLocks/>
          </p:cNvCxnSpPr>
          <p:nvPr/>
        </p:nvCxnSpPr>
        <p:spPr>
          <a:xfrm>
            <a:off x="635000" y="3529190"/>
            <a:ext cx="10984089" cy="0"/>
          </a:xfrm>
          <a:prstGeom prst="line">
            <a:avLst/>
          </a:prstGeom>
          <a:ln>
            <a:solidFill>
              <a:srgbClr val="4657B1"/>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32C57308-A95A-A848-B8F2-96CBF331B169}"/>
              </a:ext>
            </a:extLst>
          </p:cNvPr>
          <p:cNvSpPr>
            <a:spLocks noGrp="1"/>
          </p:cNvSpPr>
          <p:nvPr>
            <p:ph type="sldNum" sz="quarter" idx="12"/>
          </p:nvPr>
        </p:nvSpPr>
        <p:spPr/>
        <p:txBody>
          <a:bodyPr/>
          <a:lstStyle/>
          <a:p>
            <a:fld id="{76AE3573-2B3C-984A-A22B-12585B110B8D}" type="slidenum">
              <a:rPr lang="en-US"/>
              <a:pPr/>
              <a:t>9</a:t>
            </a:fld>
            <a:endParaRPr lang="en-US"/>
          </a:p>
        </p:txBody>
      </p:sp>
    </p:spTree>
    <p:extLst>
      <p:ext uri="{BB962C8B-B14F-4D97-AF65-F5344CB8AC3E}">
        <p14:creationId xmlns:p14="http://schemas.microsoft.com/office/powerpoint/2010/main" val="11516560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TotalTime>
  <Words>1170</Words>
  <Application>Microsoft Office PowerPoint</Application>
  <PresentationFormat>Widescreen</PresentationFormat>
  <Paragraphs>173</Paragraphs>
  <Slides>23</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Wingdings</vt:lpstr>
      <vt:lpstr>Office Theme</vt:lpstr>
      <vt:lpstr>Title Slide (with Logo Placement)</vt:lpstr>
      <vt:lpstr>Title Slide (with No Logo Placement)</vt:lpstr>
      <vt:lpstr>Program Type</vt:lpstr>
      <vt:lpstr>Transitional Bilingual / Early Exit</vt:lpstr>
      <vt:lpstr>Transitional Bilingual / Late Exit</vt:lpstr>
      <vt:lpstr>Dual Language Immersion / Two-Way</vt:lpstr>
      <vt:lpstr>Dual Language Immersion / One-Way</vt:lpstr>
      <vt:lpstr>ESL / Content-based</vt:lpstr>
      <vt:lpstr>ESL / Pull-out</vt:lpstr>
      <vt:lpstr>Number of Students Enrolled</vt:lpstr>
      <vt:lpstr>District TELPAS Results</vt:lpstr>
      <vt:lpstr>Number of Students Reclassified</vt:lpstr>
      <vt:lpstr>Number of Teachers Receiving  Bilingual/ESL Professional Development</vt:lpstr>
      <vt:lpstr>District Bilingual/ESL Professional Development 2020-2021</vt:lpstr>
      <vt:lpstr>Additional Bilingual/ESL Activities</vt:lpstr>
      <vt:lpstr>STAAR Results</vt:lpstr>
      <vt:lpstr>Stages of Intervention</vt:lpstr>
      <vt:lpstr>Parental Involvement Activities  for Parents of ELL Students</vt:lpstr>
      <vt:lpstr>Staffing</vt:lpstr>
      <vt:lpstr>Exceptions/Waivers</vt:lpstr>
      <vt:lpstr>Comprehensive PD Plan</vt:lpstr>
      <vt:lpstr>2021-2022 Bilingual/ESL Program Plan for Improvement</vt:lpstr>
      <vt:lpstr>Bilingual/ESL Program and Results  of the Program Effectiveness Review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Cody Fernandez</cp:lastModifiedBy>
  <cp:revision>28</cp:revision>
  <dcterms:created xsi:type="dcterms:W3CDTF">2021-05-13T14:01:03Z</dcterms:created>
  <dcterms:modified xsi:type="dcterms:W3CDTF">2021-05-13T17:35:49Z</dcterms:modified>
</cp:coreProperties>
</file>